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0" r:id="rId2"/>
    <p:sldId id="261" r:id="rId3"/>
    <p:sldId id="262" r:id="rId4"/>
    <p:sldId id="264" r:id="rId5"/>
    <p:sldId id="263" r:id="rId6"/>
    <p:sldId id="265" r:id="rId7"/>
    <p:sldId id="266" r:id="rId8"/>
    <p:sldId id="267" r:id="rId9"/>
    <p:sldId id="268"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68072" autoAdjust="0"/>
  </p:normalViewPr>
  <p:slideViewPr>
    <p:cSldViewPr>
      <p:cViewPr varScale="1">
        <p:scale>
          <a:sx n="47" d="100"/>
          <a:sy n="47" d="100"/>
        </p:scale>
        <p:origin x="-1512"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NZ"/>
  <c:chart>
    <c:plotArea>
      <c:layout/>
      <c:pieChart>
        <c:varyColors val="1"/>
        <c:ser>
          <c:idx val="0"/>
          <c:order val="0"/>
          <c:cat>
            <c:strRef>
              <c:f>Sheet1!$A$1:$A$20</c:f>
              <c:strCache>
                <c:ptCount val="20"/>
                <c:pt idx="0">
                  <c:v>USA                           318m</c:v>
                </c:pt>
                <c:pt idx="1">
                  <c:v>Japan                        127m</c:v>
                </c:pt>
                <c:pt idx="2">
                  <c:v>France                        66m</c:v>
                </c:pt>
                <c:pt idx="3">
                  <c:v>Italy                            60m</c:v>
                </c:pt>
                <c:pt idx="4">
                  <c:v>England                      53m</c:v>
                </c:pt>
                <c:pt idx="5">
                  <c:v>South Africa              53m</c:v>
                </c:pt>
                <c:pt idx="6">
                  <c:v>Argentina                  41m</c:v>
                </c:pt>
                <c:pt idx="7">
                  <c:v>Canada                      35m</c:v>
                </c:pt>
                <c:pt idx="8">
                  <c:v>Australia                    23m</c:v>
                </c:pt>
                <c:pt idx="9">
                  <c:v>Romania                   20m</c:v>
                </c:pt>
                <c:pt idx="10">
                  <c:v>Scotland                   5.3m</c:v>
                </c:pt>
                <c:pt idx="11">
                  <c:v>Ireland                      4.5m</c:v>
                </c:pt>
                <c:pt idx="12">
                  <c:v>New Zealand           4.5m</c:v>
                </c:pt>
                <c:pt idx="13">
                  <c:v>Georgia                    3.7m</c:v>
                </c:pt>
                <c:pt idx="14">
                  <c:v>Uruguay                   3.4m</c:v>
                </c:pt>
                <c:pt idx="15">
                  <c:v>Wales                          3m</c:v>
                </c:pt>
                <c:pt idx="16">
                  <c:v>Namibia                      2m</c:v>
                </c:pt>
                <c:pt idx="17">
                  <c:v>Fiji                             0.9m</c:v>
                </c:pt>
                <c:pt idx="18">
                  <c:v>Samoa                   0.19m</c:v>
                </c:pt>
                <c:pt idx="19">
                  <c:v>Tonga                  0.105m</c:v>
                </c:pt>
              </c:strCache>
            </c:strRef>
          </c:cat>
          <c:val>
            <c:numRef>
              <c:f>Sheet1!$B$1:$B$20</c:f>
              <c:numCache>
                <c:formatCode>General</c:formatCode>
                <c:ptCount val="20"/>
                <c:pt idx="0">
                  <c:v>318</c:v>
                </c:pt>
                <c:pt idx="1">
                  <c:v>127</c:v>
                </c:pt>
                <c:pt idx="2">
                  <c:v>66</c:v>
                </c:pt>
                <c:pt idx="3">
                  <c:v>60</c:v>
                </c:pt>
                <c:pt idx="4">
                  <c:v>53</c:v>
                </c:pt>
                <c:pt idx="5">
                  <c:v>53</c:v>
                </c:pt>
                <c:pt idx="6">
                  <c:v>41</c:v>
                </c:pt>
                <c:pt idx="7">
                  <c:v>35</c:v>
                </c:pt>
                <c:pt idx="8">
                  <c:v>23</c:v>
                </c:pt>
                <c:pt idx="9">
                  <c:v>20</c:v>
                </c:pt>
                <c:pt idx="10">
                  <c:v>5.3</c:v>
                </c:pt>
                <c:pt idx="11">
                  <c:v>4.5</c:v>
                </c:pt>
                <c:pt idx="12">
                  <c:v>4.5</c:v>
                </c:pt>
                <c:pt idx="13">
                  <c:v>3.7</c:v>
                </c:pt>
                <c:pt idx="14">
                  <c:v>3.4</c:v>
                </c:pt>
                <c:pt idx="15">
                  <c:v>3</c:v>
                </c:pt>
                <c:pt idx="16">
                  <c:v>2</c:v>
                </c:pt>
                <c:pt idx="17">
                  <c:v>0.9</c:v>
                </c:pt>
                <c:pt idx="18">
                  <c:v>0.19000000000000011</c:v>
                </c:pt>
                <c:pt idx="19">
                  <c:v>0.10500000000000002</c:v>
                </c:pt>
              </c:numCache>
            </c:numRef>
          </c:val>
        </c:ser>
        <c:firstSliceAng val="0"/>
      </c:pieChart>
    </c:plotArea>
    <c:legend>
      <c:legendPos val="r"/>
      <c:legendEntry>
        <c:idx val="0"/>
        <c:txPr>
          <a:bodyPr/>
          <a:lstStyle/>
          <a:p>
            <a:pPr>
              <a:defRPr sz="1100"/>
            </a:pPr>
            <a:endParaRPr lang="en-US"/>
          </a:p>
        </c:txPr>
      </c:legendEntry>
      <c:legendEntry>
        <c:idx val="1"/>
        <c:txPr>
          <a:bodyPr/>
          <a:lstStyle/>
          <a:p>
            <a:pPr>
              <a:defRPr sz="1100"/>
            </a:pPr>
            <a:endParaRPr lang="en-US"/>
          </a:p>
        </c:txPr>
      </c:legendEntry>
      <c:legendEntry>
        <c:idx val="2"/>
        <c:txPr>
          <a:bodyPr/>
          <a:lstStyle/>
          <a:p>
            <a:pPr>
              <a:defRPr sz="1100"/>
            </a:pPr>
            <a:endParaRPr lang="en-US"/>
          </a:p>
        </c:txPr>
      </c:legendEntry>
      <c:legendEntry>
        <c:idx val="3"/>
        <c:txPr>
          <a:bodyPr/>
          <a:lstStyle/>
          <a:p>
            <a:pPr>
              <a:defRPr sz="1100"/>
            </a:pPr>
            <a:endParaRPr lang="en-US"/>
          </a:p>
        </c:txPr>
      </c:legendEntry>
      <c:legendEntry>
        <c:idx val="4"/>
        <c:txPr>
          <a:bodyPr/>
          <a:lstStyle/>
          <a:p>
            <a:pPr>
              <a:defRPr sz="1100"/>
            </a:pPr>
            <a:endParaRPr lang="en-US"/>
          </a:p>
        </c:txPr>
      </c:legendEntry>
      <c:legendEntry>
        <c:idx val="5"/>
        <c:txPr>
          <a:bodyPr/>
          <a:lstStyle/>
          <a:p>
            <a:pPr>
              <a:defRPr sz="1100"/>
            </a:pPr>
            <a:endParaRPr lang="en-US"/>
          </a:p>
        </c:txPr>
      </c:legendEntry>
      <c:legendEntry>
        <c:idx val="6"/>
        <c:txPr>
          <a:bodyPr/>
          <a:lstStyle/>
          <a:p>
            <a:pPr>
              <a:defRPr sz="1100"/>
            </a:pPr>
            <a:endParaRPr lang="en-US"/>
          </a:p>
        </c:txPr>
      </c:legendEntry>
      <c:legendEntry>
        <c:idx val="7"/>
        <c:txPr>
          <a:bodyPr/>
          <a:lstStyle/>
          <a:p>
            <a:pPr>
              <a:defRPr sz="1100"/>
            </a:pPr>
            <a:endParaRPr lang="en-US"/>
          </a:p>
        </c:txPr>
      </c:legendEntry>
      <c:legendEntry>
        <c:idx val="8"/>
        <c:txPr>
          <a:bodyPr/>
          <a:lstStyle/>
          <a:p>
            <a:pPr>
              <a:defRPr sz="1100"/>
            </a:pPr>
            <a:endParaRPr lang="en-US"/>
          </a:p>
        </c:txPr>
      </c:legendEntry>
      <c:legendEntry>
        <c:idx val="9"/>
        <c:txPr>
          <a:bodyPr/>
          <a:lstStyle/>
          <a:p>
            <a:pPr>
              <a:defRPr sz="1100"/>
            </a:pPr>
            <a:endParaRPr lang="en-US"/>
          </a:p>
        </c:txPr>
      </c:legendEntry>
      <c:legendEntry>
        <c:idx val="10"/>
        <c:txPr>
          <a:bodyPr/>
          <a:lstStyle/>
          <a:p>
            <a:pPr>
              <a:defRPr sz="1100"/>
            </a:pPr>
            <a:endParaRPr lang="en-US"/>
          </a:p>
        </c:txPr>
      </c:legendEntry>
      <c:legendEntry>
        <c:idx val="11"/>
        <c:txPr>
          <a:bodyPr/>
          <a:lstStyle/>
          <a:p>
            <a:pPr>
              <a:defRPr sz="1100"/>
            </a:pPr>
            <a:endParaRPr lang="en-US"/>
          </a:p>
        </c:txPr>
      </c:legendEntry>
      <c:legendEntry>
        <c:idx val="12"/>
        <c:txPr>
          <a:bodyPr/>
          <a:lstStyle/>
          <a:p>
            <a:pPr>
              <a:defRPr sz="1100"/>
            </a:pPr>
            <a:endParaRPr lang="en-US"/>
          </a:p>
        </c:txPr>
      </c:legendEntry>
      <c:legendEntry>
        <c:idx val="13"/>
        <c:txPr>
          <a:bodyPr/>
          <a:lstStyle/>
          <a:p>
            <a:pPr>
              <a:defRPr sz="1100"/>
            </a:pPr>
            <a:endParaRPr lang="en-US"/>
          </a:p>
        </c:txPr>
      </c:legendEntry>
      <c:legendEntry>
        <c:idx val="14"/>
        <c:txPr>
          <a:bodyPr/>
          <a:lstStyle/>
          <a:p>
            <a:pPr>
              <a:defRPr sz="1100"/>
            </a:pPr>
            <a:endParaRPr lang="en-US"/>
          </a:p>
        </c:txPr>
      </c:legendEntry>
      <c:legendEntry>
        <c:idx val="15"/>
        <c:txPr>
          <a:bodyPr/>
          <a:lstStyle/>
          <a:p>
            <a:pPr>
              <a:defRPr sz="1100"/>
            </a:pPr>
            <a:endParaRPr lang="en-US"/>
          </a:p>
        </c:txPr>
      </c:legendEntry>
      <c:legendEntry>
        <c:idx val="16"/>
        <c:txPr>
          <a:bodyPr/>
          <a:lstStyle/>
          <a:p>
            <a:pPr>
              <a:defRPr sz="1100"/>
            </a:pPr>
            <a:endParaRPr lang="en-US"/>
          </a:p>
        </c:txPr>
      </c:legendEntry>
      <c:legendEntry>
        <c:idx val="17"/>
        <c:txPr>
          <a:bodyPr/>
          <a:lstStyle/>
          <a:p>
            <a:pPr>
              <a:defRPr sz="1100"/>
            </a:pPr>
            <a:endParaRPr lang="en-US"/>
          </a:p>
        </c:txPr>
      </c:legendEntry>
      <c:legendEntry>
        <c:idx val="18"/>
        <c:txPr>
          <a:bodyPr/>
          <a:lstStyle/>
          <a:p>
            <a:pPr>
              <a:defRPr sz="1100"/>
            </a:pPr>
            <a:endParaRPr lang="en-US"/>
          </a:p>
        </c:txPr>
      </c:legendEntry>
      <c:legendEntry>
        <c:idx val="19"/>
        <c:txPr>
          <a:bodyPr/>
          <a:lstStyle/>
          <a:p>
            <a:pPr>
              <a:defRPr sz="1100"/>
            </a:pPr>
            <a:endParaRPr lang="en-US"/>
          </a:p>
        </c:txPr>
      </c:legendEntry>
      <c:layout/>
    </c:legend>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63B0D5-7556-48FF-B545-EC5EBA370DC2}" type="doc">
      <dgm:prSet loTypeId="urn:microsoft.com/office/officeart/2005/8/layout/cycle6" loCatId="relationship" qsTypeId="urn:microsoft.com/office/officeart/2005/8/quickstyle/simple1" qsCatId="simple" csTypeId="urn:microsoft.com/office/officeart/2005/8/colors/accent1_2" csCatId="accent1" phldr="1"/>
      <dgm:spPr/>
    </dgm:pt>
    <dgm:pt modelId="{D4352B46-030B-48A2-B92E-E713E3DA4C13}">
      <dgm:prSet phldrT="[Text]" custT="1"/>
      <dgm:spPr/>
      <dgm:t>
        <a:bodyPr/>
        <a:lstStyle/>
        <a:p>
          <a:r>
            <a:rPr lang="en-NZ" sz="2400" dirty="0" smtClean="0">
              <a:solidFill>
                <a:schemeClr val="tx1"/>
              </a:solidFill>
            </a:rPr>
            <a:t>Water</a:t>
          </a:r>
          <a:endParaRPr lang="en-NZ" sz="2400" dirty="0">
            <a:solidFill>
              <a:schemeClr val="tx1"/>
            </a:solidFill>
          </a:endParaRPr>
        </a:p>
      </dgm:t>
    </dgm:pt>
    <dgm:pt modelId="{69D3ECA9-F01E-4B41-B8A0-0044FC8C479D}" type="parTrans" cxnId="{56997861-B4FF-48CF-8BB6-F9F4B6C9CC08}">
      <dgm:prSet/>
      <dgm:spPr/>
      <dgm:t>
        <a:bodyPr/>
        <a:lstStyle/>
        <a:p>
          <a:endParaRPr lang="en-NZ"/>
        </a:p>
      </dgm:t>
    </dgm:pt>
    <dgm:pt modelId="{9E3C6F64-60F8-4492-9CC4-74EDF051DEC7}" type="sibTrans" cxnId="{56997861-B4FF-48CF-8BB6-F9F4B6C9CC08}">
      <dgm:prSet/>
      <dgm:spPr/>
      <dgm:t>
        <a:bodyPr/>
        <a:lstStyle/>
        <a:p>
          <a:endParaRPr lang="en-NZ"/>
        </a:p>
      </dgm:t>
    </dgm:pt>
    <dgm:pt modelId="{2546E681-4BC6-4AB5-A3E1-F26FB9BB7D51}">
      <dgm:prSet phldrT="[Text]" custT="1"/>
      <dgm:spPr/>
      <dgm:t>
        <a:bodyPr/>
        <a:lstStyle/>
        <a:p>
          <a:r>
            <a:rPr lang="en-NZ" sz="2400" dirty="0" smtClean="0">
              <a:solidFill>
                <a:schemeClr val="tx1"/>
              </a:solidFill>
            </a:rPr>
            <a:t>Ph</a:t>
          </a:r>
          <a:endParaRPr lang="en-NZ" sz="2400" dirty="0">
            <a:solidFill>
              <a:schemeClr val="tx1"/>
            </a:solidFill>
          </a:endParaRPr>
        </a:p>
      </dgm:t>
    </dgm:pt>
    <dgm:pt modelId="{44E5328A-20E9-412F-B4B9-24B2558F1C5E}" type="parTrans" cxnId="{8BCA7871-A1C9-4327-B354-D648AE5A5D43}">
      <dgm:prSet/>
      <dgm:spPr/>
      <dgm:t>
        <a:bodyPr/>
        <a:lstStyle/>
        <a:p>
          <a:endParaRPr lang="en-NZ"/>
        </a:p>
      </dgm:t>
    </dgm:pt>
    <dgm:pt modelId="{25F95F88-55FC-434B-8964-5C3E2A303478}" type="sibTrans" cxnId="{8BCA7871-A1C9-4327-B354-D648AE5A5D43}">
      <dgm:prSet/>
      <dgm:spPr/>
      <dgm:t>
        <a:bodyPr/>
        <a:lstStyle/>
        <a:p>
          <a:endParaRPr lang="en-NZ"/>
        </a:p>
      </dgm:t>
    </dgm:pt>
    <dgm:pt modelId="{74E1D1D8-E5AC-4F1E-AF54-736E55B4A4CE}">
      <dgm:prSet custT="1"/>
      <dgm:spPr/>
      <dgm:t>
        <a:bodyPr/>
        <a:lstStyle/>
        <a:p>
          <a:r>
            <a:rPr lang="en-NZ" sz="2400" dirty="0" smtClean="0">
              <a:solidFill>
                <a:schemeClr val="tx1"/>
              </a:solidFill>
            </a:rPr>
            <a:t>Sugar</a:t>
          </a:r>
          <a:endParaRPr lang="en-NZ" sz="2400" dirty="0">
            <a:solidFill>
              <a:schemeClr val="tx1"/>
            </a:solidFill>
          </a:endParaRPr>
        </a:p>
      </dgm:t>
    </dgm:pt>
    <dgm:pt modelId="{113E29DF-83CF-4A8A-AACA-C438E55AD972}" type="parTrans" cxnId="{84310812-7663-430E-9945-2C1B9C215C67}">
      <dgm:prSet/>
      <dgm:spPr/>
      <dgm:t>
        <a:bodyPr/>
        <a:lstStyle/>
        <a:p>
          <a:endParaRPr lang="en-NZ"/>
        </a:p>
      </dgm:t>
    </dgm:pt>
    <dgm:pt modelId="{BD63AAF0-5076-41CE-A858-0327AE4F9660}" type="sibTrans" cxnId="{84310812-7663-430E-9945-2C1B9C215C67}">
      <dgm:prSet/>
      <dgm:spPr/>
      <dgm:t>
        <a:bodyPr/>
        <a:lstStyle/>
        <a:p>
          <a:endParaRPr lang="en-NZ"/>
        </a:p>
      </dgm:t>
    </dgm:pt>
    <dgm:pt modelId="{40D8C01A-394D-4833-8B11-3EF2B2461815}">
      <dgm:prSet/>
      <dgm:spPr/>
      <dgm:t>
        <a:bodyPr/>
        <a:lstStyle/>
        <a:p>
          <a:r>
            <a:rPr lang="en-NZ" dirty="0" smtClean="0">
              <a:solidFill>
                <a:schemeClr val="tx1"/>
              </a:solidFill>
            </a:rPr>
            <a:t>Temperature</a:t>
          </a:r>
          <a:endParaRPr lang="en-NZ" dirty="0">
            <a:solidFill>
              <a:schemeClr val="tx1"/>
            </a:solidFill>
          </a:endParaRPr>
        </a:p>
      </dgm:t>
    </dgm:pt>
    <dgm:pt modelId="{CD0531E7-D3E5-4194-8744-06591AE1D1E6}" type="parTrans" cxnId="{70034EAB-3296-41CB-BA92-3724D617A042}">
      <dgm:prSet/>
      <dgm:spPr/>
      <dgm:t>
        <a:bodyPr/>
        <a:lstStyle/>
        <a:p>
          <a:endParaRPr lang="en-NZ"/>
        </a:p>
      </dgm:t>
    </dgm:pt>
    <dgm:pt modelId="{B2BA983B-789F-464A-8356-CE9FF5490389}" type="sibTrans" cxnId="{70034EAB-3296-41CB-BA92-3724D617A042}">
      <dgm:prSet/>
      <dgm:spPr/>
      <dgm:t>
        <a:bodyPr/>
        <a:lstStyle/>
        <a:p>
          <a:endParaRPr lang="en-NZ"/>
        </a:p>
      </dgm:t>
    </dgm:pt>
    <dgm:pt modelId="{1631B83C-3ED0-4FD1-B007-57F54048BCD8}">
      <dgm:prSet custT="1"/>
      <dgm:spPr/>
      <dgm:t>
        <a:bodyPr/>
        <a:lstStyle/>
        <a:p>
          <a:r>
            <a:rPr lang="en-NZ" sz="2400" dirty="0" smtClean="0">
              <a:solidFill>
                <a:schemeClr val="tx1"/>
              </a:solidFill>
            </a:rPr>
            <a:t>Time</a:t>
          </a:r>
          <a:endParaRPr lang="en-NZ" sz="2400" dirty="0">
            <a:solidFill>
              <a:schemeClr val="tx1"/>
            </a:solidFill>
          </a:endParaRPr>
        </a:p>
      </dgm:t>
    </dgm:pt>
    <dgm:pt modelId="{92C4FA53-3D68-4403-AB9F-AC5342563F35}" type="parTrans" cxnId="{739D97AD-3399-48B9-A878-B3F9DFF7A3C6}">
      <dgm:prSet/>
      <dgm:spPr/>
      <dgm:t>
        <a:bodyPr/>
        <a:lstStyle/>
        <a:p>
          <a:endParaRPr lang="en-NZ"/>
        </a:p>
      </dgm:t>
    </dgm:pt>
    <dgm:pt modelId="{3D920FCC-D04A-4D60-8CD1-242B254A70A0}" type="sibTrans" cxnId="{739D97AD-3399-48B9-A878-B3F9DFF7A3C6}">
      <dgm:prSet/>
      <dgm:spPr/>
      <dgm:t>
        <a:bodyPr/>
        <a:lstStyle/>
        <a:p>
          <a:endParaRPr lang="en-NZ"/>
        </a:p>
      </dgm:t>
    </dgm:pt>
    <dgm:pt modelId="{C86F96F0-586C-47AD-92E5-B551845CCC9B}">
      <dgm:prSet custT="1"/>
      <dgm:spPr/>
      <dgm:t>
        <a:bodyPr/>
        <a:lstStyle/>
        <a:p>
          <a:r>
            <a:rPr lang="en-NZ" sz="2400" dirty="0" smtClean="0">
              <a:solidFill>
                <a:schemeClr val="tx1"/>
              </a:solidFill>
            </a:rPr>
            <a:t>Yeast</a:t>
          </a:r>
          <a:endParaRPr lang="en-NZ" sz="2400" dirty="0">
            <a:solidFill>
              <a:schemeClr val="tx1"/>
            </a:solidFill>
          </a:endParaRPr>
        </a:p>
      </dgm:t>
    </dgm:pt>
    <dgm:pt modelId="{3B2F8DF7-3E88-4D6A-B70E-069EF2AA96A1}" type="parTrans" cxnId="{56A39053-55E7-44FA-BA42-E6828F1DEBFF}">
      <dgm:prSet/>
      <dgm:spPr/>
      <dgm:t>
        <a:bodyPr/>
        <a:lstStyle/>
        <a:p>
          <a:endParaRPr lang="en-NZ"/>
        </a:p>
      </dgm:t>
    </dgm:pt>
    <dgm:pt modelId="{B01269D8-2CAC-4280-8C43-7F493FFF1AEC}" type="sibTrans" cxnId="{56A39053-55E7-44FA-BA42-E6828F1DEBFF}">
      <dgm:prSet/>
      <dgm:spPr/>
      <dgm:t>
        <a:bodyPr/>
        <a:lstStyle/>
        <a:p>
          <a:endParaRPr lang="en-NZ"/>
        </a:p>
      </dgm:t>
    </dgm:pt>
    <dgm:pt modelId="{08A216D1-406B-4FC1-87C8-587DD5624503}" type="pres">
      <dgm:prSet presAssocID="{4363B0D5-7556-48FF-B545-EC5EBA370DC2}" presName="cycle" presStyleCnt="0">
        <dgm:presLayoutVars>
          <dgm:dir/>
          <dgm:resizeHandles val="exact"/>
        </dgm:presLayoutVars>
      </dgm:prSet>
      <dgm:spPr/>
    </dgm:pt>
    <dgm:pt modelId="{B9F47753-EAB9-44FF-918D-3176DE8CB9C9}" type="pres">
      <dgm:prSet presAssocID="{D4352B46-030B-48A2-B92E-E713E3DA4C13}" presName="node" presStyleLbl="node1" presStyleIdx="0" presStyleCnt="6">
        <dgm:presLayoutVars>
          <dgm:bulletEnabled val="1"/>
        </dgm:presLayoutVars>
      </dgm:prSet>
      <dgm:spPr/>
      <dgm:t>
        <a:bodyPr/>
        <a:lstStyle/>
        <a:p>
          <a:endParaRPr lang="en-NZ"/>
        </a:p>
      </dgm:t>
    </dgm:pt>
    <dgm:pt modelId="{668A1B70-0E33-4196-9B33-97D0227D8BA2}" type="pres">
      <dgm:prSet presAssocID="{D4352B46-030B-48A2-B92E-E713E3DA4C13}" presName="spNode" presStyleCnt="0"/>
      <dgm:spPr/>
    </dgm:pt>
    <dgm:pt modelId="{86515CB3-804B-4CF7-8657-9C8BB92FB2C0}" type="pres">
      <dgm:prSet presAssocID="{9E3C6F64-60F8-4492-9CC4-74EDF051DEC7}" presName="sibTrans" presStyleLbl="sibTrans1D1" presStyleIdx="0" presStyleCnt="6"/>
      <dgm:spPr/>
      <dgm:t>
        <a:bodyPr/>
        <a:lstStyle/>
        <a:p>
          <a:endParaRPr lang="en-NZ"/>
        </a:p>
      </dgm:t>
    </dgm:pt>
    <dgm:pt modelId="{B323415A-A42D-441C-BCFF-2123AC0EFC73}" type="pres">
      <dgm:prSet presAssocID="{2546E681-4BC6-4AB5-A3E1-F26FB9BB7D51}" presName="node" presStyleLbl="node1" presStyleIdx="1" presStyleCnt="6" custRadScaleRad="101042" custRadScaleInc="3075">
        <dgm:presLayoutVars>
          <dgm:bulletEnabled val="1"/>
        </dgm:presLayoutVars>
      </dgm:prSet>
      <dgm:spPr/>
      <dgm:t>
        <a:bodyPr/>
        <a:lstStyle/>
        <a:p>
          <a:endParaRPr lang="en-NZ"/>
        </a:p>
      </dgm:t>
    </dgm:pt>
    <dgm:pt modelId="{2EBCE73B-1DBE-403A-B196-E46F281CB340}" type="pres">
      <dgm:prSet presAssocID="{2546E681-4BC6-4AB5-A3E1-F26FB9BB7D51}" presName="spNode" presStyleCnt="0"/>
      <dgm:spPr/>
    </dgm:pt>
    <dgm:pt modelId="{DC73EA43-AB15-41B9-8E0D-B22BB665EF24}" type="pres">
      <dgm:prSet presAssocID="{25F95F88-55FC-434B-8964-5C3E2A303478}" presName="sibTrans" presStyleLbl="sibTrans1D1" presStyleIdx="1" presStyleCnt="6"/>
      <dgm:spPr/>
      <dgm:t>
        <a:bodyPr/>
        <a:lstStyle/>
        <a:p>
          <a:endParaRPr lang="en-NZ"/>
        </a:p>
      </dgm:t>
    </dgm:pt>
    <dgm:pt modelId="{552F1F6A-D27A-4E41-9119-B359D93879DF}" type="pres">
      <dgm:prSet presAssocID="{74E1D1D8-E5AC-4F1E-AF54-736E55B4A4CE}" presName="node" presStyleLbl="node1" presStyleIdx="2" presStyleCnt="6">
        <dgm:presLayoutVars>
          <dgm:bulletEnabled val="1"/>
        </dgm:presLayoutVars>
      </dgm:prSet>
      <dgm:spPr/>
      <dgm:t>
        <a:bodyPr/>
        <a:lstStyle/>
        <a:p>
          <a:endParaRPr lang="en-NZ"/>
        </a:p>
      </dgm:t>
    </dgm:pt>
    <dgm:pt modelId="{AE410BAF-1F40-4F1A-8A20-BC86D6E14939}" type="pres">
      <dgm:prSet presAssocID="{74E1D1D8-E5AC-4F1E-AF54-736E55B4A4CE}" presName="spNode" presStyleCnt="0"/>
      <dgm:spPr/>
    </dgm:pt>
    <dgm:pt modelId="{5100A361-5E98-4FF2-9622-E93B1D5458EA}" type="pres">
      <dgm:prSet presAssocID="{BD63AAF0-5076-41CE-A858-0327AE4F9660}" presName="sibTrans" presStyleLbl="sibTrans1D1" presStyleIdx="2" presStyleCnt="6"/>
      <dgm:spPr/>
      <dgm:t>
        <a:bodyPr/>
        <a:lstStyle/>
        <a:p>
          <a:endParaRPr lang="en-NZ"/>
        </a:p>
      </dgm:t>
    </dgm:pt>
    <dgm:pt modelId="{2D21705B-AB6D-447C-8190-BDFDCA3C2053}" type="pres">
      <dgm:prSet presAssocID="{40D8C01A-394D-4833-8B11-3EF2B2461815}" presName="node" presStyleLbl="node1" presStyleIdx="3" presStyleCnt="6" custScaleX="147425">
        <dgm:presLayoutVars>
          <dgm:bulletEnabled val="1"/>
        </dgm:presLayoutVars>
      </dgm:prSet>
      <dgm:spPr/>
      <dgm:t>
        <a:bodyPr/>
        <a:lstStyle/>
        <a:p>
          <a:endParaRPr lang="en-NZ"/>
        </a:p>
      </dgm:t>
    </dgm:pt>
    <dgm:pt modelId="{31BC6273-2875-42A7-90AD-6CF9C66B1CE8}" type="pres">
      <dgm:prSet presAssocID="{40D8C01A-394D-4833-8B11-3EF2B2461815}" presName="spNode" presStyleCnt="0"/>
      <dgm:spPr/>
    </dgm:pt>
    <dgm:pt modelId="{7F17D9F5-0B86-4C37-AF6B-70329E4D2F63}" type="pres">
      <dgm:prSet presAssocID="{B2BA983B-789F-464A-8356-CE9FF5490389}" presName="sibTrans" presStyleLbl="sibTrans1D1" presStyleIdx="3" presStyleCnt="6"/>
      <dgm:spPr/>
      <dgm:t>
        <a:bodyPr/>
        <a:lstStyle/>
        <a:p>
          <a:endParaRPr lang="en-NZ"/>
        </a:p>
      </dgm:t>
    </dgm:pt>
    <dgm:pt modelId="{34575E84-D320-4614-96F2-73093970B817}" type="pres">
      <dgm:prSet presAssocID="{1631B83C-3ED0-4FD1-B007-57F54048BCD8}" presName="node" presStyleLbl="node1" presStyleIdx="4" presStyleCnt="6" custRadScaleRad="99646" custRadScaleInc="-5701">
        <dgm:presLayoutVars>
          <dgm:bulletEnabled val="1"/>
        </dgm:presLayoutVars>
      </dgm:prSet>
      <dgm:spPr/>
      <dgm:t>
        <a:bodyPr/>
        <a:lstStyle/>
        <a:p>
          <a:endParaRPr lang="en-NZ"/>
        </a:p>
      </dgm:t>
    </dgm:pt>
    <dgm:pt modelId="{5FA25F54-E4B6-4082-8198-80BFEBC2634F}" type="pres">
      <dgm:prSet presAssocID="{1631B83C-3ED0-4FD1-B007-57F54048BCD8}" presName="spNode" presStyleCnt="0"/>
      <dgm:spPr/>
    </dgm:pt>
    <dgm:pt modelId="{CF74A33C-2A32-4223-A507-AEA810D5B4B4}" type="pres">
      <dgm:prSet presAssocID="{3D920FCC-D04A-4D60-8CD1-242B254A70A0}" presName="sibTrans" presStyleLbl="sibTrans1D1" presStyleIdx="4" presStyleCnt="6"/>
      <dgm:spPr/>
      <dgm:t>
        <a:bodyPr/>
        <a:lstStyle/>
        <a:p>
          <a:endParaRPr lang="en-NZ"/>
        </a:p>
      </dgm:t>
    </dgm:pt>
    <dgm:pt modelId="{50043BC0-6D2E-4DA8-87B3-AF80F70903EB}" type="pres">
      <dgm:prSet presAssocID="{C86F96F0-586C-47AD-92E5-B551845CCC9B}" presName="node" presStyleLbl="node1" presStyleIdx="5" presStyleCnt="6">
        <dgm:presLayoutVars>
          <dgm:bulletEnabled val="1"/>
        </dgm:presLayoutVars>
      </dgm:prSet>
      <dgm:spPr/>
      <dgm:t>
        <a:bodyPr/>
        <a:lstStyle/>
        <a:p>
          <a:endParaRPr lang="en-NZ"/>
        </a:p>
      </dgm:t>
    </dgm:pt>
    <dgm:pt modelId="{CB5AEF76-69D3-4847-9E3C-49368DCB0058}" type="pres">
      <dgm:prSet presAssocID="{C86F96F0-586C-47AD-92E5-B551845CCC9B}" presName="spNode" presStyleCnt="0"/>
      <dgm:spPr/>
    </dgm:pt>
    <dgm:pt modelId="{1C8EDF2B-B4C4-4560-A742-C96C1C360AEC}" type="pres">
      <dgm:prSet presAssocID="{B01269D8-2CAC-4280-8C43-7F493FFF1AEC}" presName="sibTrans" presStyleLbl="sibTrans1D1" presStyleIdx="5" presStyleCnt="6"/>
      <dgm:spPr/>
      <dgm:t>
        <a:bodyPr/>
        <a:lstStyle/>
        <a:p>
          <a:endParaRPr lang="en-NZ"/>
        </a:p>
      </dgm:t>
    </dgm:pt>
  </dgm:ptLst>
  <dgm:cxnLst>
    <dgm:cxn modelId="{C7742F01-11AD-4A4B-9586-CBEFBD052630}" type="presOf" srcId="{4363B0D5-7556-48FF-B545-EC5EBA370DC2}" destId="{08A216D1-406B-4FC1-87C8-587DD5624503}" srcOrd="0" destOrd="0" presId="urn:microsoft.com/office/officeart/2005/8/layout/cycle6"/>
    <dgm:cxn modelId="{F9D807B5-5AAC-4598-BB39-BF348CF8AA9E}" type="presOf" srcId="{C86F96F0-586C-47AD-92E5-B551845CCC9B}" destId="{50043BC0-6D2E-4DA8-87B3-AF80F70903EB}" srcOrd="0" destOrd="0" presId="urn:microsoft.com/office/officeart/2005/8/layout/cycle6"/>
    <dgm:cxn modelId="{5CDAB442-348E-4938-9B59-6E21854C7219}" type="presOf" srcId="{9E3C6F64-60F8-4492-9CC4-74EDF051DEC7}" destId="{86515CB3-804B-4CF7-8657-9C8BB92FB2C0}" srcOrd="0" destOrd="0" presId="urn:microsoft.com/office/officeart/2005/8/layout/cycle6"/>
    <dgm:cxn modelId="{70034EAB-3296-41CB-BA92-3724D617A042}" srcId="{4363B0D5-7556-48FF-B545-EC5EBA370DC2}" destId="{40D8C01A-394D-4833-8B11-3EF2B2461815}" srcOrd="3" destOrd="0" parTransId="{CD0531E7-D3E5-4194-8744-06591AE1D1E6}" sibTransId="{B2BA983B-789F-464A-8356-CE9FF5490389}"/>
    <dgm:cxn modelId="{56A39053-55E7-44FA-BA42-E6828F1DEBFF}" srcId="{4363B0D5-7556-48FF-B545-EC5EBA370DC2}" destId="{C86F96F0-586C-47AD-92E5-B551845CCC9B}" srcOrd="5" destOrd="0" parTransId="{3B2F8DF7-3E88-4D6A-B70E-069EF2AA96A1}" sibTransId="{B01269D8-2CAC-4280-8C43-7F493FFF1AEC}"/>
    <dgm:cxn modelId="{56997861-B4FF-48CF-8BB6-F9F4B6C9CC08}" srcId="{4363B0D5-7556-48FF-B545-EC5EBA370DC2}" destId="{D4352B46-030B-48A2-B92E-E713E3DA4C13}" srcOrd="0" destOrd="0" parTransId="{69D3ECA9-F01E-4B41-B8A0-0044FC8C479D}" sibTransId="{9E3C6F64-60F8-4492-9CC4-74EDF051DEC7}"/>
    <dgm:cxn modelId="{528FDD98-77D5-4D35-9298-A2D0CA36D6EB}" type="presOf" srcId="{2546E681-4BC6-4AB5-A3E1-F26FB9BB7D51}" destId="{B323415A-A42D-441C-BCFF-2123AC0EFC73}" srcOrd="0" destOrd="0" presId="urn:microsoft.com/office/officeart/2005/8/layout/cycle6"/>
    <dgm:cxn modelId="{84310812-7663-430E-9945-2C1B9C215C67}" srcId="{4363B0D5-7556-48FF-B545-EC5EBA370DC2}" destId="{74E1D1D8-E5AC-4F1E-AF54-736E55B4A4CE}" srcOrd="2" destOrd="0" parTransId="{113E29DF-83CF-4A8A-AACA-C438E55AD972}" sibTransId="{BD63AAF0-5076-41CE-A858-0327AE4F9660}"/>
    <dgm:cxn modelId="{81A461B6-5C88-4F31-A551-DBF9BA6DD8E7}" type="presOf" srcId="{3D920FCC-D04A-4D60-8CD1-242B254A70A0}" destId="{CF74A33C-2A32-4223-A507-AEA810D5B4B4}" srcOrd="0" destOrd="0" presId="urn:microsoft.com/office/officeart/2005/8/layout/cycle6"/>
    <dgm:cxn modelId="{11AD9A89-C354-48E2-B481-6066945B8912}" type="presOf" srcId="{74E1D1D8-E5AC-4F1E-AF54-736E55B4A4CE}" destId="{552F1F6A-D27A-4E41-9119-B359D93879DF}" srcOrd="0" destOrd="0" presId="urn:microsoft.com/office/officeart/2005/8/layout/cycle6"/>
    <dgm:cxn modelId="{1E2FDB49-8D45-40C8-977D-5567BDD8ABB9}" type="presOf" srcId="{1631B83C-3ED0-4FD1-B007-57F54048BCD8}" destId="{34575E84-D320-4614-96F2-73093970B817}" srcOrd="0" destOrd="0" presId="urn:microsoft.com/office/officeart/2005/8/layout/cycle6"/>
    <dgm:cxn modelId="{F1464DA4-4C8D-429B-87CC-8633D7710F48}" type="presOf" srcId="{BD63AAF0-5076-41CE-A858-0327AE4F9660}" destId="{5100A361-5E98-4FF2-9622-E93B1D5458EA}" srcOrd="0" destOrd="0" presId="urn:microsoft.com/office/officeart/2005/8/layout/cycle6"/>
    <dgm:cxn modelId="{43A7E03D-BB6D-422E-8BCB-E0C5CEFAE445}" type="presOf" srcId="{B2BA983B-789F-464A-8356-CE9FF5490389}" destId="{7F17D9F5-0B86-4C37-AF6B-70329E4D2F63}" srcOrd="0" destOrd="0" presId="urn:microsoft.com/office/officeart/2005/8/layout/cycle6"/>
    <dgm:cxn modelId="{DB03862F-5809-4DEB-B365-D99A9362EC06}" type="presOf" srcId="{B01269D8-2CAC-4280-8C43-7F493FFF1AEC}" destId="{1C8EDF2B-B4C4-4560-A742-C96C1C360AEC}" srcOrd="0" destOrd="0" presId="urn:microsoft.com/office/officeart/2005/8/layout/cycle6"/>
    <dgm:cxn modelId="{BDE52CE9-1668-4E6B-9AFC-9FBC899C6F5E}" type="presOf" srcId="{D4352B46-030B-48A2-B92E-E713E3DA4C13}" destId="{B9F47753-EAB9-44FF-918D-3176DE8CB9C9}" srcOrd="0" destOrd="0" presId="urn:microsoft.com/office/officeart/2005/8/layout/cycle6"/>
    <dgm:cxn modelId="{FA795E83-DD64-4FF2-9E3C-207F0A39ECC3}" type="presOf" srcId="{25F95F88-55FC-434B-8964-5C3E2A303478}" destId="{DC73EA43-AB15-41B9-8E0D-B22BB665EF24}" srcOrd="0" destOrd="0" presId="urn:microsoft.com/office/officeart/2005/8/layout/cycle6"/>
    <dgm:cxn modelId="{FBB5B869-DA5E-42DF-8A9F-06C9C5063EBA}" type="presOf" srcId="{40D8C01A-394D-4833-8B11-3EF2B2461815}" destId="{2D21705B-AB6D-447C-8190-BDFDCA3C2053}" srcOrd="0" destOrd="0" presId="urn:microsoft.com/office/officeart/2005/8/layout/cycle6"/>
    <dgm:cxn modelId="{739D97AD-3399-48B9-A878-B3F9DFF7A3C6}" srcId="{4363B0D5-7556-48FF-B545-EC5EBA370DC2}" destId="{1631B83C-3ED0-4FD1-B007-57F54048BCD8}" srcOrd="4" destOrd="0" parTransId="{92C4FA53-3D68-4403-AB9F-AC5342563F35}" sibTransId="{3D920FCC-D04A-4D60-8CD1-242B254A70A0}"/>
    <dgm:cxn modelId="{8BCA7871-A1C9-4327-B354-D648AE5A5D43}" srcId="{4363B0D5-7556-48FF-B545-EC5EBA370DC2}" destId="{2546E681-4BC6-4AB5-A3E1-F26FB9BB7D51}" srcOrd="1" destOrd="0" parTransId="{44E5328A-20E9-412F-B4B9-24B2558F1C5E}" sibTransId="{25F95F88-55FC-434B-8964-5C3E2A303478}"/>
    <dgm:cxn modelId="{5D0F6E72-BDD5-4C8D-90ED-62331522F8F8}" type="presParOf" srcId="{08A216D1-406B-4FC1-87C8-587DD5624503}" destId="{B9F47753-EAB9-44FF-918D-3176DE8CB9C9}" srcOrd="0" destOrd="0" presId="urn:microsoft.com/office/officeart/2005/8/layout/cycle6"/>
    <dgm:cxn modelId="{C6224D05-5DC4-4349-8000-E9CCB86DD014}" type="presParOf" srcId="{08A216D1-406B-4FC1-87C8-587DD5624503}" destId="{668A1B70-0E33-4196-9B33-97D0227D8BA2}" srcOrd="1" destOrd="0" presId="urn:microsoft.com/office/officeart/2005/8/layout/cycle6"/>
    <dgm:cxn modelId="{491FC277-E62C-4D4C-818B-6B2CA24FCA71}" type="presParOf" srcId="{08A216D1-406B-4FC1-87C8-587DD5624503}" destId="{86515CB3-804B-4CF7-8657-9C8BB92FB2C0}" srcOrd="2" destOrd="0" presId="urn:microsoft.com/office/officeart/2005/8/layout/cycle6"/>
    <dgm:cxn modelId="{350F76C4-FF54-479E-91EC-42069C845924}" type="presParOf" srcId="{08A216D1-406B-4FC1-87C8-587DD5624503}" destId="{B323415A-A42D-441C-BCFF-2123AC0EFC73}" srcOrd="3" destOrd="0" presId="urn:microsoft.com/office/officeart/2005/8/layout/cycle6"/>
    <dgm:cxn modelId="{629A21FD-8ABD-417F-89E0-A3FF4DAC679E}" type="presParOf" srcId="{08A216D1-406B-4FC1-87C8-587DD5624503}" destId="{2EBCE73B-1DBE-403A-B196-E46F281CB340}" srcOrd="4" destOrd="0" presId="urn:microsoft.com/office/officeart/2005/8/layout/cycle6"/>
    <dgm:cxn modelId="{AD4DAD7E-61D9-4150-8D0D-932CB68F44DC}" type="presParOf" srcId="{08A216D1-406B-4FC1-87C8-587DD5624503}" destId="{DC73EA43-AB15-41B9-8E0D-B22BB665EF24}" srcOrd="5" destOrd="0" presId="urn:microsoft.com/office/officeart/2005/8/layout/cycle6"/>
    <dgm:cxn modelId="{4AA55EB5-47C5-4D3B-9996-73591B78B4AF}" type="presParOf" srcId="{08A216D1-406B-4FC1-87C8-587DD5624503}" destId="{552F1F6A-D27A-4E41-9119-B359D93879DF}" srcOrd="6" destOrd="0" presId="urn:microsoft.com/office/officeart/2005/8/layout/cycle6"/>
    <dgm:cxn modelId="{FADD28B6-3AC9-4C17-BA81-040897C7FEC2}" type="presParOf" srcId="{08A216D1-406B-4FC1-87C8-587DD5624503}" destId="{AE410BAF-1F40-4F1A-8A20-BC86D6E14939}" srcOrd="7" destOrd="0" presId="urn:microsoft.com/office/officeart/2005/8/layout/cycle6"/>
    <dgm:cxn modelId="{1D679C59-9E4E-4133-B8A9-17095B59D673}" type="presParOf" srcId="{08A216D1-406B-4FC1-87C8-587DD5624503}" destId="{5100A361-5E98-4FF2-9622-E93B1D5458EA}" srcOrd="8" destOrd="0" presId="urn:microsoft.com/office/officeart/2005/8/layout/cycle6"/>
    <dgm:cxn modelId="{6E86DEBC-2881-4A39-94C9-01513CA1D690}" type="presParOf" srcId="{08A216D1-406B-4FC1-87C8-587DD5624503}" destId="{2D21705B-AB6D-447C-8190-BDFDCA3C2053}" srcOrd="9" destOrd="0" presId="urn:microsoft.com/office/officeart/2005/8/layout/cycle6"/>
    <dgm:cxn modelId="{CAD96BE1-CCD1-4611-A070-07A7DDFFC421}" type="presParOf" srcId="{08A216D1-406B-4FC1-87C8-587DD5624503}" destId="{31BC6273-2875-42A7-90AD-6CF9C66B1CE8}" srcOrd="10" destOrd="0" presId="urn:microsoft.com/office/officeart/2005/8/layout/cycle6"/>
    <dgm:cxn modelId="{DB88369C-25DF-4F2D-BE43-72BFABC5AF0C}" type="presParOf" srcId="{08A216D1-406B-4FC1-87C8-587DD5624503}" destId="{7F17D9F5-0B86-4C37-AF6B-70329E4D2F63}" srcOrd="11" destOrd="0" presId="urn:microsoft.com/office/officeart/2005/8/layout/cycle6"/>
    <dgm:cxn modelId="{488E49B1-ED83-49E3-ACB1-33679DB6F6A3}" type="presParOf" srcId="{08A216D1-406B-4FC1-87C8-587DD5624503}" destId="{34575E84-D320-4614-96F2-73093970B817}" srcOrd="12" destOrd="0" presId="urn:microsoft.com/office/officeart/2005/8/layout/cycle6"/>
    <dgm:cxn modelId="{37F877D6-C963-4677-9A6D-17E08FA64318}" type="presParOf" srcId="{08A216D1-406B-4FC1-87C8-587DD5624503}" destId="{5FA25F54-E4B6-4082-8198-80BFEBC2634F}" srcOrd="13" destOrd="0" presId="urn:microsoft.com/office/officeart/2005/8/layout/cycle6"/>
    <dgm:cxn modelId="{0E83A8ED-894B-46C3-BA71-753158EED0A3}" type="presParOf" srcId="{08A216D1-406B-4FC1-87C8-587DD5624503}" destId="{CF74A33C-2A32-4223-A507-AEA810D5B4B4}" srcOrd="14" destOrd="0" presId="urn:microsoft.com/office/officeart/2005/8/layout/cycle6"/>
    <dgm:cxn modelId="{0EB38426-5164-4D7E-8BB5-B82ABC44A64B}" type="presParOf" srcId="{08A216D1-406B-4FC1-87C8-587DD5624503}" destId="{50043BC0-6D2E-4DA8-87B3-AF80F70903EB}" srcOrd="15" destOrd="0" presId="urn:microsoft.com/office/officeart/2005/8/layout/cycle6"/>
    <dgm:cxn modelId="{10C24355-991F-43C9-9736-EDB0C074F2F3}" type="presParOf" srcId="{08A216D1-406B-4FC1-87C8-587DD5624503}" destId="{CB5AEF76-69D3-4847-9E3C-49368DCB0058}" srcOrd="16" destOrd="0" presId="urn:microsoft.com/office/officeart/2005/8/layout/cycle6"/>
    <dgm:cxn modelId="{17C7420A-E090-4643-8528-9E660EEE92EE}" type="presParOf" srcId="{08A216D1-406B-4FC1-87C8-587DD5624503}" destId="{1C8EDF2B-B4C4-4560-A742-C96C1C360AEC}" srcOrd="17" destOrd="0" presId="urn:microsoft.com/office/officeart/2005/8/layout/cycle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9F47753-EAB9-44FF-918D-3176DE8CB9C9}">
      <dsp:nvSpPr>
        <dsp:cNvPr id="0" name=""/>
        <dsp:cNvSpPr/>
      </dsp:nvSpPr>
      <dsp:spPr>
        <a:xfrm>
          <a:off x="2708836" y="2654"/>
          <a:ext cx="1302735" cy="8467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NZ" sz="2400" kern="1200" dirty="0" smtClean="0">
              <a:solidFill>
                <a:schemeClr val="tx1"/>
              </a:solidFill>
            </a:rPr>
            <a:t>Water</a:t>
          </a:r>
          <a:endParaRPr lang="en-NZ" sz="2400" kern="1200" dirty="0">
            <a:solidFill>
              <a:schemeClr val="tx1"/>
            </a:solidFill>
          </a:endParaRPr>
        </a:p>
      </dsp:txBody>
      <dsp:txXfrm>
        <a:off x="2708836" y="2654"/>
        <a:ext cx="1302735" cy="846777"/>
      </dsp:txXfrm>
    </dsp:sp>
    <dsp:sp modelId="{86515CB3-804B-4CF7-8657-9C8BB92FB2C0}">
      <dsp:nvSpPr>
        <dsp:cNvPr id="0" name=""/>
        <dsp:cNvSpPr/>
      </dsp:nvSpPr>
      <dsp:spPr>
        <a:xfrm>
          <a:off x="1410252" y="440731"/>
          <a:ext cx="3988224" cy="3988224"/>
        </a:xfrm>
        <a:custGeom>
          <a:avLst/>
          <a:gdLst/>
          <a:ahLst/>
          <a:cxnLst/>
          <a:rect l="0" t="0" r="0" b="0"/>
          <a:pathLst>
            <a:path>
              <a:moveTo>
                <a:pt x="2610048" y="97508"/>
              </a:moveTo>
              <a:arcTo wR="1994112" hR="1994112" stAng="17279496" swAng="156377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323415A-A42D-441C-BCFF-2123AC0EFC73}">
      <dsp:nvSpPr>
        <dsp:cNvPr id="0" name=""/>
        <dsp:cNvSpPr/>
      </dsp:nvSpPr>
      <dsp:spPr>
        <a:xfrm>
          <a:off x="4464495" y="1008109"/>
          <a:ext cx="1302735" cy="8467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NZ" sz="2400" kern="1200" dirty="0" smtClean="0">
              <a:solidFill>
                <a:schemeClr val="tx1"/>
              </a:solidFill>
            </a:rPr>
            <a:t>Ph</a:t>
          </a:r>
          <a:endParaRPr lang="en-NZ" sz="2400" kern="1200" dirty="0">
            <a:solidFill>
              <a:schemeClr val="tx1"/>
            </a:solidFill>
          </a:endParaRPr>
        </a:p>
      </dsp:txBody>
      <dsp:txXfrm>
        <a:off x="4464495" y="1008109"/>
        <a:ext cx="1302735" cy="846777"/>
      </dsp:txXfrm>
    </dsp:sp>
    <dsp:sp modelId="{DC73EA43-AB15-41B9-8E0D-B22BB665EF24}">
      <dsp:nvSpPr>
        <dsp:cNvPr id="0" name=""/>
        <dsp:cNvSpPr/>
      </dsp:nvSpPr>
      <dsp:spPr>
        <a:xfrm>
          <a:off x="1377383" y="389713"/>
          <a:ext cx="3988224" cy="3988224"/>
        </a:xfrm>
        <a:custGeom>
          <a:avLst/>
          <a:gdLst/>
          <a:ahLst/>
          <a:cxnLst/>
          <a:rect l="0" t="0" r="0" b="0"/>
          <a:pathLst>
            <a:path>
              <a:moveTo>
                <a:pt x="3919784" y="1476166"/>
              </a:moveTo>
              <a:arcTo wR="1994112" hR="1994112" stAng="20696730" swAng="195236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52F1F6A-D27A-4E41-9119-B359D93879DF}">
      <dsp:nvSpPr>
        <dsp:cNvPr id="0" name=""/>
        <dsp:cNvSpPr/>
      </dsp:nvSpPr>
      <dsp:spPr>
        <a:xfrm>
          <a:off x="4435788" y="2993823"/>
          <a:ext cx="1302735" cy="8467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NZ" sz="2400" kern="1200" dirty="0" smtClean="0">
              <a:solidFill>
                <a:schemeClr val="tx1"/>
              </a:solidFill>
            </a:rPr>
            <a:t>Sugar</a:t>
          </a:r>
          <a:endParaRPr lang="en-NZ" sz="2400" kern="1200" dirty="0">
            <a:solidFill>
              <a:schemeClr val="tx1"/>
            </a:solidFill>
          </a:endParaRPr>
        </a:p>
      </dsp:txBody>
      <dsp:txXfrm>
        <a:off x="4435788" y="2993823"/>
        <a:ext cx="1302735" cy="846777"/>
      </dsp:txXfrm>
    </dsp:sp>
    <dsp:sp modelId="{5100A361-5E98-4FF2-9622-E93B1D5458EA}">
      <dsp:nvSpPr>
        <dsp:cNvPr id="0" name=""/>
        <dsp:cNvSpPr/>
      </dsp:nvSpPr>
      <dsp:spPr>
        <a:xfrm>
          <a:off x="1366091" y="426043"/>
          <a:ext cx="3988224" cy="3988224"/>
        </a:xfrm>
        <a:custGeom>
          <a:avLst/>
          <a:gdLst/>
          <a:ahLst/>
          <a:cxnLst/>
          <a:rect l="0" t="0" r="0" b="0"/>
          <a:pathLst>
            <a:path>
              <a:moveTo>
                <a:pt x="3389783" y="3418396"/>
              </a:moveTo>
              <a:arcTo wR="1994112" hR="1994112" stAng="2734881" swAng="92844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D21705B-AB6D-447C-8190-BDFDCA3C2053}">
      <dsp:nvSpPr>
        <dsp:cNvPr id="0" name=""/>
        <dsp:cNvSpPr/>
      </dsp:nvSpPr>
      <dsp:spPr>
        <a:xfrm>
          <a:off x="2399925" y="3990879"/>
          <a:ext cx="1920557" cy="8467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NZ" sz="2400" kern="1200" dirty="0" smtClean="0">
              <a:solidFill>
                <a:schemeClr val="tx1"/>
              </a:solidFill>
            </a:rPr>
            <a:t>Temperature</a:t>
          </a:r>
          <a:endParaRPr lang="en-NZ" sz="2400" kern="1200" dirty="0">
            <a:solidFill>
              <a:schemeClr val="tx1"/>
            </a:solidFill>
          </a:endParaRPr>
        </a:p>
      </dsp:txBody>
      <dsp:txXfrm>
        <a:off x="2399925" y="3990879"/>
        <a:ext cx="1920557" cy="846777"/>
      </dsp:txXfrm>
    </dsp:sp>
    <dsp:sp modelId="{7F17D9F5-0B86-4C37-AF6B-70329E4D2F63}">
      <dsp:nvSpPr>
        <dsp:cNvPr id="0" name=""/>
        <dsp:cNvSpPr/>
      </dsp:nvSpPr>
      <dsp:spPr>
        <a:xfrm>
          <a:off x="1391044" y="439988"/>
          <a:ext cx="3988224" cy="3988224"/>
        </a:xfrm>
        <a:custGeom>
          <a:avLst/>
          <a:gdLst/>
          <a:ahLst/>
          <a:cxnLst/>
          <a:rect l="0" t="0" r="0" b="0"/>
          <a:pathLst>
            <a:path>
              <a:moveTo>
                <a:pt x="1004572" y="3725381"/>
              </a:moveTo>
              <a:arcTo wR="1994112" hR="1994112" stAng="7185057" swAng="84000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4575E84-D320-4614-96F2-73093970B817}">
      <dsp:nvSpPr>
        <dsp:cNvPr id="0" name=""/>
        <dsp:cNvSpPr/>
      </dsp:nvSpPr>
      <dsp:spPr>
        <a:xfrm>
          <a:off x="1008108" y="3024339"/>
          <a:ext cx="1302735" cy="8467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NZ" sz="2400" kern="1200" dirty="0" smtClean="0">
              <a:solidFill>
                <a:schemeClr val="tx1"/>
              </a:solidFill>
            </a:rPr>
            <a:t>Time</a:t>
          </a:r>
          <a:endParaRPr lang="en-NZ" sz="2400" kern="1200" dirty="0">
            <a:solidFill>
              <a:schemeClr val="tx1"/>
            </a:solidFill>
          </a:endParaRPr>
        </a:p>
      </dsp:txBody>
      <dsp:txXfrm>
        <a:off x="1008108" y="3024339"/>
        <a:ext cx="1302735" cy="846777"/>
      </dsp:txXfrm>
    </dsp:sp>
    <dsp:sp modelId="{CF74A33C-2A32-4223-A507-AEA810D5B4B4}">
      <dsp:nvSpPr>
        <dsp:cNvPr id="0" name=""/>
        <dsp:cNvSpPr/>
      </dsp:nvSpPr>
      <dsp:spPr>
        <a:xfrm>
          <a:off x="1369649" y="414062"/>
          <a:ext cx="3988224" cy="3988224"/>
        </a:xfrm>
        <a:custGeom>
          <a:avLst/>
          <a:gdLst/>
          <a:ahLst/>
          <a:cxnLst/>
          <a:rect l="0" t="0" r="0" b="0"/>
          <a:pathLst>
            <a:path>
              <a:moveTo>
                <a:pt x="93975" y="2599062"/>
              </a:moveTo>
              <a:arcTo wR="1994112" hR="1994112" stAng="9740398" swAng="202089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0043BC0-6D2E-4DA8-87B3-AF80F70903EB}">
      <dsp:nvSpPr>
        <dsp:cNvPr id="0" name=""/>
        <dsp:cNvSpPr/>
      </dsp:nvSpPr>
      <dsp:spPr>
        <a:xfrm>
          <a:off x="981884" y="999710"/>
          <a:ext cx="1302735" cy="8467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NZ" sz="2400" kern="1200" dirty="0" smtClean="0">
              <a:solidFill>
                <a:schemeClr val="tx1"/>
              </a:solidFill>
            </a:rPr>
            <a:t>Yeast</a:t>
          </a:r>
          <a:endParaRPr lang="en-NZ" sz="2400" kern="1200" dirty="0">
            <a:solidFill>
              <a:schemeClr val="tx1"/>
            </a:solidFill>
          </a:endParaRPr>
        </a:p>
      </dsp:txBody>
      <dsp:txXfrm>
        <a:off x="981884" y="999710"/>
        <a:ext cx="1302735" cy="846777"/>
      </dsp:txXfrm>
    </dsp:sp>
    <dsp:sp modelId="{1C8EDF2B-B4C4-4560-A742-C96C1C360AEC}">
      <dsp:nvSpPr>
        <dsp:cNvPr id="0" name=""/>
        <dsp:cNvSpPr/>
      </dsp:nvSpPr>
      <dsp:spPr>
        <a:xfrm>
          <a:off x="1366091" y="426043"/>
          <a:ext cx="3988224" cy="3988224"/>
        </a:xfrm>
        <a:custGeom>
          <a:avLst/>
          <a:gdLst/>
          <a:ahLst/>
          <a:cxnLst/>
          <a:rect l="0" t="0" r="0" b="0"/>
          <a:pathLst>
            <a:path>
              <a:moveTo>
                <a:pt x="600819" y="567500"/>
              </a:moveTo>
              <a:arcTo wR="1994112" hR="1994112" stAng="13540618" swAng="150028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A733A1-9398-4C71-BFD6-8138AF46A372}" type="datetimeFigureOut">
              <a:rPr lang="en-NZ" smtClean="0"/>
              <a:pPr/>
              <a:t>20/10/2015</a:t>
            </a:fld>
            <a:endParaRPr lang="en-NZ"/>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801CEDD-AEAF-4B53-80E4-0ED3B085B01F}" type="slidenum">
              <a:rPr lang="en-NZ" smtClean="0"/>
              <a:pPr/>
              <a:t>‹#›</a:t>
            </a:fld>
            <a:endParaRPr lang="en-N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275F02-26C7-4A23-BD6C-D65991BB6273}" type="datetimeFigureOut">
              <a:rPr lang="en-NZ" smtClean="0"/>
              <a:pPr/>
              <a:t>20/10/2015</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E8F0D8-8FC9-4368-A536-41C1D3839587}" type="slidenum">
              <a:rPr lang="en-NZ" smtClean="0"/>
              <a:pPr/>
              <a:t>‹#›</a:t>
            </a:fld>
            <a:endParaRPr lang="en-N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Details</a:t>
            </a:r>
            <a:r>
              <a:rPr lang="en-NZ" baseline="0" dirty="0" smtClean="0"/>
              <a:t> about UCANZ – the host of this event.</a:t>
            </a:r>
          </a:p>
          <a:p>
            <a:r>
              <a:rPr lang="en-NZ" baseline="0" dirty="0" smtClean="0"/>
              <a:t>Presbyterian, Methodist, Anglican, Christian Churches and Congregational Union.</a:t>
            </a:r>
          </a:p>
          <a:p>
            <a:r>
              <a:rPr lang="en-NZ" baseline="0" dirty="0" smtClean="0"/>
              <a:t> </a:t>
            </a:r>
            <a:endParaRPr lang="en-NZ" dirty="0"/>
          </a:p>
        </p:txBody>
      </p:sp>
      <p:sp>
        <p:nvSpPr>
          <p:cNvPr id="4" name="Slide Number Placeholder 3"/>
          <p:cNvSpPr>
            <a:spLocks noGrp="1"/>
          </p:cNvSpPr>
          <p:nvPr>
            <p:ph type="sldNum" sz="quarter" idx="10"/>
          </p:nvPr>
        </p:nvSpPr>
        <p:spPr/>
        <p:txBody>
          <a:bodyPr/>
          <a:lstStyle/>
          <a:p>
            <a:fld id="{1CE8F0D8-8FC9-4368-A536-41C1D3839587}" type="slidenum">
              <a:rPr lang="en-NZ" smtClean="0"/>
              <a:pPr/>
              <a:t>2</a:t>
            </a:fld>
            <a:endParaRPr lang="en-N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1CE8F0D8-8FC9-4368-A536-41C1D3839587}" type="slidenum">
              <a:rPr lang="en-NZ" smtClean="0"/>
              <a:pPr/>
              <a:t>3</a:t>
            </a:fld>
            <a:endParaRPr lang="en-N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I grew up in Timaru – on Church</a:t>
            </a:r>
            <a:r>
              <a:rPr lang="en-NZ" baseline="0" dirty="0" smtClean="0"/>
              <a:t> Street there were at least 8 corner diaries – only one remains, but also a supermarket.  Bigger is better is a modern mantra.  Super-sizing burgers, lemonade bottles, and ice-creams – but also shops, hospital boards and cities  (although some cities are rejecting the merging frenzy).  </a:t>
            </a:r>
          </a:p>
          <a:p>
            <a:endParaRPr lang="en-NZ" baseline="0" dirty="0" smtClean="0"/>
          </a:p>
          <a:p>
            <a:r>
              <a:rPr lang="en-NZ" baseline="0" dirty="0" smtClean="0"/>
              <a:t>There is no doubt that there are efficiencies in bigger organisations.  Duplication of key activities are reduced.  An economy of scale comes into play.  But there is also a cost.  Communication is more complex.  Opting out is easier.</a:t>
            </a:r>
          </a:p>
          <a:p>
            <a:endParaRPr lang="en-NZ" baseline="0" dirty="0" smtClean="0"/>
          </a:p>
          <a:p>
            <a:r>
              <a:rPr lang="en-NZ" baseline="0" dirty="0" smtClean="0"/>
              <a:t>The church is not immune from this trend.  We are often caught up in the “big is beautiful” concept (of course the exception here is the wafer thin fashion models).  A big church is often seen as a sign of success.  A discussion paper that came out a couple of years ago assessed Presbyterian Churches and found that there were a lot of people in big churches and not as many in small churches – and the implication was that we should support big churches more.  My first reaction was, “yes….but…”  Hidden behind the numbers was something that didn’t add up.</a:t>
            </a:r>
          </a:p>
          <a:p>
            <a:endParaRPr lang="en-NZ" baseline="0" dirty="0" smtClean="0"/>
          </a:p>
          <a:p>
            <a:r>
              <a:rPr lang="en-NZ" baseline="0" dirty="0" smtClean="0"/>
              <a:t>Let’s see some statistics in action.</a:t>
            </a:r>
            <a:endParaRPr lang="en-NZ" dirty="0"/>
          </a:p>
        </p:txBody>
      </p:sp>
      <p:sp>
        <p:nvSpPr>
          <p:cNvPr id="4" name="Slide Number Placeholder 3"/>
          <p:cNvSpPr>
            <a:spLocks noGrp="1"/>
          </p:cNvSpPr>
          <p:nvPr>
            <p:ph type="sldNum" sz="quarter" idx="10"/>
          </p:nvPr>
        </p:nvSpPr>
        <p:spPr/>
        <p:txBody>
          <a:bodyPr/>
          <a:lstStyle/>
          <a:p>
            <a:fld id="{1CE8F0D8-8FC9-4368-A536-41C1D3839587}" type="slidenum">
              <a:rPr lang="en-NZ" smtClean="0"/>
              <a:pPr/>
              <a:t>4</a:t>
            </a:fld>
            <a:endParaRPr lang="en-N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The big</a:t>
            </a:r>
            <a:r>
              <a:rPr lang="en-NZ" baseline="0" dirty="0" smtClean="0"/>
              <a:t> blue slice is USA – population: 318 million people.  Then Japan – 127 million.  New Zealand – one of the small slices at 4.5 million.  But Tonga – can’t be seen – 0.105 million, or 105,000.  Tempting to say size is irrelevant – but that’s not totally true.  If Samoa, Fiji and Tonga were bigger in population they’d generate more money to pay for players to improve greatly – but it is the passion that allows them to exceed the expectations.  In a mixed sports metaphor – they are boxing above their weight.  They are lightweights fighting in a heavyweight competition.  And so is New Zealand if you go by population – and we’re going to win it (yes?).</a:t>
            </a:r>
            <a:endParaRPr lang="en-NZ" dirty="0"/>
          </a:p>
        </p:txBody>
      </p:sp>
      <p:sp>
        <p:nvSpPr>
          <p:cNvPr id="4" name="Slide Number Placeholder 3"/>
          <p:cNvSpPr>
            <a:spLocks noGrp="1"/>
          </p:cNvSpPr>
          <p:nvPr>
            <p:ph type="sldNum" sz="quarter" idx="10"/>
          </p:nvPr>
        </p:nvSpPr>
        <p:spPr/>
        <p:txBody>
          <a:bodyPr/>
          <a:lstStyle/>
          <a:p>
            <a:fld id="{1CE8F0D8-8FC9-4368-A536-41C1D3839587}" type="slidenum">
              <a:rPr lang="en-NZ" smtClean="0"/>
              <a:pPr/>
              <a:t>5</a:t>
            </a:fld>
            <a:endParaRPr lang="en-N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I haven’t had time or resources to get the numbers exactly right, but extrapolating</a:t>
            </a:r>
            <a:r>
              <a:rPr lang="en-NZ" baseline="0" dirty="0" smtClean="0"/>
              <a:t> from what is known, this is a pretty good guess.  If you totalled up everyone in NZ that goes to church – from the very small rural church (yellow roof) of 8 people at worship on a Sunday morning, to the </a:t>
            </a:r>
            <a:r>
              <a:rPr lang="en-NZ" baseline="0" dirty="0" err="1" smtClean="0"/>
              <a:t>pentecostal</a:t>
            </a:r>
            <a:r>
              <a:rPr lang="en-NZ" baseline="0" dirty="0" smtClean="0"/>
              <a:t> fellowship in downtown Auckland that has 3000 on a Sunday morning (blue roof) – then divide that by the total number of churches, you’re likely to come up with an average attendance of around 120 people.  But, and this is where statistics are fun, 50% (half) of the worshippers attend church in the biggest 10% of churches.  When you consider the mean (which is different to the average) the number is around 60.  A great majority of New Zealand churches have a Sunday morning attendance around the 60 participants mark.  And by most measures, 60 is a small church.   Of course, if 60 is the median, there are a lot of churches that are smaller than that.</a:t>
            </a:r>
            <a:endParaRPr lang="en-NZ" dirty="0"/>
          </a:p>
        </p:txBody>
      </p:sp>
      <p:sp>
        <p:nvSpPr>
          <p:cNvPr id="4" name="Slide Number Placeholder 3"/>
          <p:cNvSpPr>
            <a:spLocks noGrp="1"/>
          </p:cNvSpPr>
          <p:nvPr>
            <p:ph type="sldNum" sz="quarter" idx="10"/>
          </p:nvPr>
        </p:nvSpPr>
        <p:spPr/>
        <p:txBody>
          <a:bodyPr/>
          <a:lstStyle/>
          <a:p>
            <a:fld id="{1CE8F0D8-8FC9-4368-A536-41C1D3839587}" type="slidenum">
              <a:rPr lang="en-NZ" smtClean="0"/>
              <a:pPr/>
              <a:t>6</a:t>
            </a:fld>
            <a:endParaRPr lang="en-N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NZ" dirty="0" smtClean="0"/>
              <a:t>As Executive Officer of UCANZ I have often been reminded that on average our churches are smaller.  True – we don’t have any really large church to boost our numbers, particularly</a:t>
            </a:r>
            <a:r>
              <a:rPr lang="en-NZ" baseline="0" dirty="0" smtClean="0"/>
              <a:t> ethnic congregations (who tend to be more denominational and have no knowledge of the ecumenical debates of the 1960-70’s).  But I am quick to point out that many of our Uniting congregations are in areas that, without a Cooperative Venture, would have no church at all.    It seems somewhat strange that most of our churches in New Zealand (across the denominations) are smaller (</a:t>
            </a:r>
            <a:r>
              <a:rPr lang="en-NZ" baseline="0" dirty="0" err="1" smtClean="0"/>
              <a:t>ie</a:t>
            </a:r>
            <a:r>
              <a:rPr lang="en-NZ" baseline="0" dirty="0" smtClean="0"/>
              <a:t>, less than 60 on a Sunday), but most of our churches resources are poured into the big churches.  </a:t>
            </a:r>
          </a:p>
          <a:p>
            <a:endParaRPr lang="en-NZ" baseline="0" dirty="0" smtClean="0"/>
          </a:p>
          <a:p>
            <a:r>
              <a:rPr lang="en-NZ" baseline="0" dirty="0" smtClean="0"/>
              <a:t>For years, decades, the church has been sending newly ordained ministers to small churches for them to find their feet in ministry.  Finding your feet means stumbling and tripping over.  Statistics show that ministry tenure in small churches is significantly shorter than in larger churches.  You could argue that longer ministries grows larger churches – but then statistics can never prove causality.  Factored in that equation is the fact that ministers themselves often want to have bigger churches.</a:t>
            </a:r>
          </a:p>
          <a:p>
            <a:endParaRPr lang="en-NZ" baseline="0" dirty="0" smtClean="0"/>
          </a:p>
          <a:p>
            <a:r>
              <a:rPr lang="en-NZ" baseline="0" dirty="0" smtClean="0"/>
              <a:t>I see in UCANZ many churches that feel undervalued and isolated from the denominational structures because they are something different and the denominations don’t know what to do with them – but they have a double whammy, also set upon for being smaller.   I’m afraid that I see many smaller churches that feel that they are failing – and many ministers that are carrying  a heavy load of guilt about not having a thriving, growing church – despite their efforts.  </a:t>
            </a:r>
          </a:p>
          <a:p>
            <a:endParaRPr lang="en-NZ" baseline="0" dirty="0" smtClean="0"/>
          </a:p>
          <a:p>
            <a:r>
              <a:rPr lang="en-NZ" baseline="0" dirty="0" smtClean="0"/>
              <a:t>I also see in my travels nearly all of our uniting congregations connecting with their community in imaginative and creative ways, supporting a family of faith throughout life, and a vibrant theological discussion (of many flavours).  I see smaller churches being successful smaller churches – but feeling like they have failed to be a big church.  </a:t>
            </a:r>
          </a:p>
          <a:p>
            <a:endParaRPr lang="en-NZ" baseline="0" dirty="0" smtClean="0"/>
          </a:p>
          <a:p>
            <a:r>
              <a:rPr lang="en-NZ" baseline="0" dirty="0" smtClean="0"/>
              <a:t>Times have changed.  In the 2013 census, less than half of New Zealand’s population chose to identify themselves as Christian – and only 10-15% of the population will actually attend a church service.  Yet in communities up and down the country people from smaller churches are influencing their communities in mission and outreach.  I am reminded of a verse.</a:t>
            </a:r>
          </a:p>
          <a:p>
            <a:endParaRPr lang="en-NZ" baseline="0" dirty="0" smtClean="0"/>
          </a:p>
          <a:p>
            <a:endParaRPr lang="en-NZ" baseline="0" dirty="0" smtClean="0"/>
          </a:p>
          <a:p>
            <a:endParaRPr lang="en-NZ" baseline="0" dirty="0" smtClean="0"/>
          </a:p>
          <a:p>
            <a:endParaRPr lang="en-NZ" dirty="0"/>
          </a:p>
        </p:txBody>
      </p:sp>
      <p:sp>
        <p:nvSpPr>
          <p:cNvPr id="4" name="Slide Number Placeholder 3"/>
          <p:cNvSpPr>
            <a:spLocks noGrp="1"/>
          </p:cNvSpPr>
          <p:nvPr>
            <p:ph type="sldNum" sz="quarter" idx="10"/>
          </p:nvPr>
        </p:nvSpPr>
        <p:spPr/>
        <p:txBody>
          <a:bodyPr/>
          <a:lstStyle/>
          <a:p>
            <a:fld id="{1CE8F0D8-8FC9-4368-A536-41C1D3839587}" type="slidenum">
              <a:rPr lang="en-NZ" smtClean="0"/>
              <a:pPr/>
              <a:t>7</a:t>
            </a:fld>
            <a:endParaRPr lang="en-N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baseline="0" dirty="0" smtClean="0"/>
              <a:t>Times have changed.  In the 2013 census, less than half of New Zealand’s population chose to identify themselves as Christian – and only 10-15% of the population will actually attend a church service.  Yet in communities up and down the country people from smaller churches are influencing their communities in mission and outreach.  I am reminded of a verse.</a:t>
            </a:r>
          </a:p>
          <a:p>
            <a:endParaRPr lang="en-NZ" dirty="0" smtClean="0"/>
          </a:p>
          <a:p>
            <a:endParaRPr lang="en-NZ" dirty="0" smtClean="0"/>
          </a:p>
          <a:p>
            <a:r>
              <a:rPr lang="en-NZ" dirty="0" smtClean="0"/>
              <a:t>Wow.  The kingdom of heaven is like yeast – that’s pretty small, but it makes a huge difference to the whole loaf.  I take from this verse that it’s not about size,</a:t>
            </a:r>
            <a:r>
              <a:rPr lang="en-NZ" baseline="0" dirty="0" smtClean="0"/>
              <a:t> but raising ability.  The smallest grain of yeast has a leavening effect.  And the kingdom of heaven is not some aspirant dream in the hereafter, but a present reality that changes the world.  When we pray, “your kingdom come” we invite the Spirit of God to awaken us as agents of hope and love.  </a:t>
            </a:r>
          </a:p>
          <a:p>
            <a:endParaRPr lang="en-NZ" baseline="0" dirty="0" smtClean="0"/>
          </a:p>
          <a:p>
            <a:r>
              <a:rPr lang="en-NZ" baseline="0" dirty="0" smtClean="0"/>
              <a:t>For yeast to work, certain conditions need to be present.  Water, sugars, right acidity, optimal temperature, time.  Bread makers know that each factor has an influence, and when they come together, the bread can be light and fluffy – when they don’t, it’s a windowless building.  As I think about the parable, I wonder how many of the conditions that the church faces we are in control of.    </a:t>
            </a:r>
          </a:p>
          <a:p>
            <a:endParaRPr lang="en-NZ" baseline="0" dirty="0" smtClean="0"/>
          </a:p>
        </p:txBody>
      </p:sp>
      <p:sp>
        <p:nvSpPr>
          <p:cNvPr id="4" name="Slide Number Placeholder 3"/>
          <p:cNvSpPr>
            <a:spLocks noGrp="1"/>
          </p:cNvSpPr>
          <p:nvPr>
            <p:ph type="sldNum" sz="quarter" idx="10"/>
          </p:nvPr>
        </p:nvSpPr>
        <p:spPr/>
        <p:txBody>
          <a:bodyPr/>
          <a:lstStyle/>
          <a:p>
            <a:fld id="{1CE8F0D8-8FC9-4368-A536-41C1D3839587}" type="slidenum">
              <a:rPr lang="en-NZ" smtClean="0"/>
              <a:pPr/>
              <a:t>8</a:t>
            </a:fld>
            <a:endParaRPr lang="en-N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Water		- flexibility and medium to</a:t>
            </a:r>
            <a:r>
              <a:rPr lang="en-NZ" baseline="0" dirty="0" smtClean="0"/>
              <a:t> move about in</a:t>
            </a:r>
            <a:endParaRPr lang="en-NZ" dirty="0" smtClean="0"/>
          </a:p>
          <a:p>
            <a:r>
              <a:rPr lang="en-NZ" dirty="0" smtClean="0"/>
              <a:t>Ph		- really in an acid environment</a:t>
            </a:r>
            <a:r>
              <a:rPr lang="en-NZ" baseline="0" dirty="0" smtClean="0"/>
              <a:t> with the media and society, neutralise negativity</a:t>
            </a:r>
            <a:endParaRPr lang="en-NZ" dirty="0" smtClean="0"/>
          </a:p>
          <a:p>
            <a:r>
              <a:rPr lang="en-NZ" dirty="0" smtClean="0"/>
              <a:t>Sugar		- ingredients</a:t>
            </a:r>
            <a:r>
              <a:rPr lang="en-NZ" baseline="0" dirty="0" smtClean="0"/>
              <a:t> to work with</a:t>
            </a:r>
            <a:endParaRPr lang="en-NZ" dirty="0" smtClean="0"/>
          </a:p>
          <a:p>
            <a:r>
              <a:rPr lang="en-NZ" dirty="0" smtClean="0"/>
              <a:t>Temperature		- need positivity</a:t>
            </a:r>
            <a:r>
              <a:rPr lang="en-NZ" baseline="0" dirty="0" smtClean="0"/>
              <a:t> and encouragement, need to warm society up to us</a:t>
            </a:r>
            <a:endParaRPr lang="en-NZ" dirty="0" smtClean="0"/>
          </a:p>
          <a:p>
            <a:r>
              <a:rPr lang="en-NZ" dirty="0" smtClean="0"/>
              <a:t>Time		- takes</a:t>
            </a:r>
            <a:r>
              <a:rPr lang="en-NZ" baseline="0" dirty="0" smtClean="0"/>
              <a:t> time</a:t>
            </a:r>
            <a:endParaRPr lang="en-NZ" dirty="0" smtClean="0"/>
          </a:p>
          <a:p>
            <a:r>
              <a:rPr lang="en-NZ" dirty="0" smtClean="0"/>
              <a:t>Yeast		- even</a:t>
            </a:r>
            <a:r>
              <a:rPr lang="en-NZ" baseline="0" dirty="0" smtClean="0"/>
              <a:t> a few can make a difference</a:t>
            </a:r>
            <a:endParaRPr lang="en-NZ" dirty="0"/>
          </a:p>
        </p:txBody>
      </p:sp>
      <p:sp>
        <p:nvSpPr>
          <p:cNvPr id="4" name="Slide Number Placeholder 3"/>
          <p:cNvSpPr>
            <a:spLocks noGrp="1"/>
          </p:cNvSpPr>
          <p:nvPr>
            <p:ph type="sldNum" sz="quarter" idx="10"/>
          </p:nvPr>
        </p:nvSpPr>
        <p:spPr/>
        <p:txBody>
          <a:bodyPr/>
          <a:lstStyle/>
          <a:p>
            <a:fld id="{1CE8F0D8-8FC9-4368-A536-41C1D3839587}" type="slidenum">
              <a:rPr lang="en-NZ" smtClean="0"/>
              <a:pPr/>
              <a:t>9</a:t>
            </a:fld>
            <a:endParaRPr lang="en-N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As I have travelled around the country I have seen a lot of smaller churches fermenting.</a:t>
            </a:r>
            <a:r>
              <a:rPr lang="en-NZ" baseline="0" dirty="0" smtClean="0"/>
              <a:t>  No, maybe that hasn’t come out right.  I have seen local churches being active reagents in their communities and bringing the kingdom of heaven into the world – and many in less than optimal conditions.  And I have a feeling that some smaller  churches in small communities have a greater social impact than the bigger churches in the midst of the busy city.  </a:t>
            </a:r>
          </a:p>
          <a:p>
            <a:endParaRPr lang="en-NZ" baseline="0" dirty="0" smtClean="0"/>
          </a:p>
          <a:p>
            <a:r>
              <a:rPr lang="en-NZ" dirty="0" smtClean="0"/>
              <a:t>The</a:t>
            </a:r>
            <a:r>
              <a:rPr lang="en-NZ" baseline="0" dirty="0" smtClean="0"/>
              <a:t> next couple of days are about celebrating smaller churches and the ministry they have.  We are trying to provide encouragement and resources for smaller churches – not that might grow into big churches, but rather that they might be more effective in their own environment.  </a:t>
            </a:r>
            <a:endParaRPr lang="en-NZ" dirty="0"/>
          </a:p>
        </p:txBody>
      </p:sp>
      <p:sp>
        <p:nvSpPr>
          <p:cNvPr id="4" name="Slide Number Placeholder 3"/>
          <p:cNvSpPr>
            <a:spLocks noGrp="1"/>
          </p:cNvSpPr>
          <p:nvPr>
            <p:ph type="sldNum" sz="quarter" idx="10"/>
          </p:nvPr>
        </p:nvSpPr>
        <p:spPr/>
        <p:txBody>
          <a:bodyPr/>
          <a:lstStyle/>
          <a:p>
            <a:fld id="{1CE8F0D8-8FC9-4368-A536-41C1D3839587}" type="slidenum">
              <a:rPr lang="en-NZ" smtClean="0"/>
              <a:pPr/>
              <a:t>10</a:t>
            </a:fld>
            <a:endParaRPr lang="en-N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5016EE10-790F-4FE6-881B-4F92DD33C70C}" type="datetimeFigureOut">
              <a:rPr lang="en-NZ" smtClean="0"/>
              <a:pPr/>
              <a:t>20/10/2015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A5B2DDA-F660-426E-91F1-D66E4B9368BA}" type="slidenum">
              <a:rPr lang="en-NZ" smtClean="0"/>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5016EE10-790F-4FE6-881B-4F92DD33C70C}" type="datetimeFigureOut">
              <a:rPr lang="en-NZ" smtClean="0"/>
              <a:pPr/>
              <a:t>20/10/2015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A5B2DDA-F660-426E-91F1-D66E4B9368BA}" type="slidenum">
              <a:rPr lang="en-NZ" smtClean="0"/>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5016EE10-790F-4FE6-881B-4F92DD33C70C}" type="datetimeFigureOut">
              <a:rPr lang="en-NZ" smtClean="0"/>
              <a:pPr/>
              <a:t>20/10/2015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A5B2DDA-F660-426E-91F1-D66E4B9368BA}" type="slidenum">
              <a:rPr lang="en-NZ" smtClean="0"/>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5016EE10-790F-4FE6-881B-4F92DD33C70C}" type="datetimeFigureOut">
              <a:rPr lang="en-NZ" smtClean="0"/>
              <a:pPr/>
              <a:t>20/10/2015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A5B2DDA-F660-426E-91F1-D66E4B9368BA}" type="slidenum">
              <a:rPr lang="en-NZ" smtClean="0"/>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16EE10-790F-4FE6-881B-4F92DD33C70C}" type="datetimeFigureOut">
              <a:rPr lang="en-NZ" smtClean="0"/>
              <a:pPr/>
              <a:t>20/10/2015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A5B2DDA-F660-426E-91F1-D66E4B9368BA}" type="slidenum">
              <a:rPr lang="en-NZ" smtClean="0"/>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5016EE10-790F-4FE6-881B-4F92DD33C70C}" type="datetimeFigureOut">
              <a:rPr lang="en-NZ" smtClean="0"/>
              <a:pPr/>
              <a:t>20/10/2015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A5B2DDA-F660-426E-91F1-D66E4B9368BA}" type="slidenum">
              <a:rPr lang="en-NZ" smtClean="0"/>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5016EE10-790F-4FE6-881B-4F92DD33C70C}" type="datetimeFigureOut">
              <a:rPr lang="en-NZ" smtClean="0"/>
              <a:pPr/>
              <a:t>20/10/2015</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3A5B2DDA-F660-426E-91F1-D66E4B9368BA}" type="slidenum">
              <a:rPr lang="en-NZ" smtClean="0"/>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5016EE10-790F-4FE6-881B-4F92DD33C70C}" type="datetimeFigureOut">
              <a:rPr lang="en-NZ" smtClean="0"/>
              <a:pPr/>
              <a:t>20/10/2015</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3A5B2DDA-F660-426E-91F1-D66E4B9368BA}" type="slidenum">
              <a:rPr lang="en-NZ" smtClean="0"/>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16EE10-790F-4FE6-881B-4F92DD33C70C}" type="datetimeFigureOut">
              <a:rPr lang="en-NZ" smtClean="0"/>
              <a:pPr/>
              <a:t>20/10/2015</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3A5B2DDA-F660-426E-91F1-D66E4B9368BA}" type="slidenum">
              <a:rPr lang="en-NZ" smtClean="0"/>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16EE10-790F-4FE6-881B-4F92DD33C70C}" type="datetimeFigureOut">
              <a:rPr lang="en-NZ" smtClean="0"/>
              <a:pPr/>
              <a:t>20/10/2015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A5B2DDA-F660-426E-91F1-D66E4B9368BA}" type="slidenum">
              <a:rPr lang="en-NZ" smtClean="0"/>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16EE10-790F-4FE6-881B-4F92DD33C70C}" type="datetimeFigureOut">
              <a:rPr lang="en-NZ" smtClean="0"/>
              <a:pPr/>
              <a:t>20/10/2015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A5B2DDA-F660-426E-91F1-D66E4B9368BA}" type="slidenum">
              <a:rPr lang="en-NZ" smtClean="0"/>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16EE10-790F-4FE6-881B-4F92DD33C70C}" type="datetimeFigureOut">
              <a:rPr lang="en-NZ" smtClean="0"/>
              <a:pPr/>
              <a:t>20/10/2015</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5B2DDA-F660-426E-91F1-D66E4B9368BA}" type="slidenum">
              <a:rPr lang="en-NZ" smtClean="0"/>
              <a:p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1115616" y="764704"/>
            <a:ext cx="7128792" cy="496855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i.telegraph.co.uk/multimedia/archive/01985/bread_1985679c.jpg"/>
          <p:cNvPicPr>
            <a:picLocks noChangeAspect="1" noChangeArrowheads="1"/>
          </p:cNvPicPr>
          <p:nvPr/>
        </p:nvPicPr>
        <p:blipFill>
          <a:blip r:embed="rId3" cstate="print"/>
          <a:srcRect/>
          <a:stretch>
            <a:fillRect/>
          </a:stretch>
        </p:blipFill>
        <p:spPr bwMode="auto">
          <a:xfrm>
            <a:off x="899592" y="836712"/>
            <a:ext cx="7386463" cy="460851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ational UCANZ LOGOp"/>
          <p:cNvPicPr/>
          <p:nvPr/>
        </p:nvPicPr>
        <p:blipFill>
          <a:blip r:embed="rId3" cstate="print"/>
          <a:srcRect t="10811" b="16216"/>
          <a:stretch>
            <a:fillRect/>
          </a:stretch>
        </p:blipFill>
        <p:spPr bwMode="auto">
          <a:xfrm>
            <a:off x="1187624" y="1124744"/>
            <a:ext cx="6912768" cy="1944216"/>
          </a:xfrm>
          <a:prstGeom prst="rect">
            <a:avLst/>
          </a:prstGeom>
          <a:noFill/>
          <a:ln w="9525">
            <a:noFill/>
            <a:miter lim="800000"/>
            <a:headEnd/>
            <a:tailEnd/>
          </a:ln>
        </p:spPr>
      </p:pic>
      <p:sp>
        <p:nvSpPr>
          <p:cNvPr id="3" name="TextBox 2"/>
          <p:cNvSpPr txBox="1"/>
          <p:nvPr/>
        </p:nvSpPr>
        <p:spPr>
          <a:xfrm>
            <a:off x="1907704" y="3356992"/>
            <a:ext cx="5184576" cy="2031325"/>
          </a:xfrm>
          <a:prstGeom prst="rect">
            <a:avLst/>
          </a:prstGeom>
          <a:noFill/>
        </p:spPr>
        <p:txBody>
          <a:bodyPr wrap="square" rtlCol="0">
            <a:spAutoFit/>
          </a:bodyPr>
          <a:lstStyle/>
          <a:p>
            <a:r>
              <a:rPr lang="en-NZ" dirty="0" smtClean="0"/>
              <a:t>5 Partner Churches</a:t>
            </a:r>
          </a:p>
          <a:p>
            <a:r>
              <a:rPr lang="en-NZ" dirty="0" smtClean="0"/>
              <a:t>120 Cooperative Ventures</a:t>
            </a:r>
          </a:p>
          <a:p>
            <a:r>
              <a:rPr lang="en-NZ" dirty="0"/>
              <a:t>	</a:t>
            </a:r>
            <a:r>
              <a:rPr lang="en-NZ" dirty="0" smtClean="0"/>
              <a:t>Union, Uniting, Cooperating, Community</a:t>
            </a:r>
          </a:p>
          <a:p>
            <a:r>
              <a:rPr lang="en-NZ" dirty="0" smtClean="0"/>
              <a:t>Local Ecumenical Projects</a:t>
            </a:r>
          </a:p>
          <a:p>
            <a:r>
              <a:rPr lang="en-NZ" dirty="0"/>
              <a:t>	</a:t>
            </a:r>
            <a:r>
              <a:rPr lang="en-NZ" dirty="0" smtClean="0"/>
              <a:t>Places where churches work together</a:t>
            </a:r>
          </a:p>
          <a:p>
            <a:endParaRPr lang="en-NZ" dirty="0"/>
          </a:p>
          <a:p>
            <a:r>
              <a:rPr lang="en-NZ" dirty="0" smtClean="0"/>
              <a:t>Office on Cambridge Terrace, Wellington</a:t>
            </a:r>
            <a:endParaRPr lang="en-N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7624" y="692696"/>
            <a:ext cx="6696744" cy="4616648"/>
          </a:xfrm>
          <a:prstGeom prst="rect">
            <a:avLst/>
          </a:prstGeom>
          <a:noFill/>
        </p:spPr>
        <p:txBody>
          <a:bodyPr wrap="square" rtlCol="0">
            <a:spAutoFit/>
          </a:bodyPr>
          <a:lstStyle/>
          <a:p>
            <a:r>
              <a:rPr lang="en-NZ" sz="2400" b="1" dirty="0" smtClean="0"/>
              <a:t>Who’s Who</a:t>
            </a:r>
          </a:p>
          <a:p>
            <a:endParaRPr lang="en-NZ" dirty="0"/>
          </a:p>
          <a:p>
            <a:r>
              <a:rPr lang="en-NZ" dirty="0" smtClean="0"/>
              <a:t>Peter MacKenzie</a:t>
            </a:r>
          </a:p>
          <a:p>
            <a:r>
              <a:rPr lang="en-NZ" dirty="0" smtClean="0"/>
              <a:t>Robyn Daniels</a:t>
            </a:r>
          </a:p>
          <a:p>
            <a:r>
              <a:rPr lang="en-NZ" dirty="0" smtClean="0"/>
              <a:t>Eric Wadsworth</a:t>
            </a:r>
          </a:p>
          <a:p>
            <a:endParaRPr lang="en-NZ" dirty="0"/>
          </a:p>
          <a:p>
            <a:r>
              <a:rPr lang="en-NZ" dirty="0" smtClean="0"/>
              <a:t>Co-Chairs</a:t>
            </a:r>
          </a:p>
          <a:p>
            <a:r>
              <a:rPr lang="en-NZ" dirty="0" smtClean="0"/>
              <a:t>Standing Committee</a:t>
            </a:r>
          </a:p>
          <a:p>
            <a:endParaRPr lang="en-NZ" dirty="0"/>
          </a:p>
          <a:p>
            <a:r>
              <a:rPr lang="en-NZ" dirty="0" smtClean="0"/>
              <a:t>Anglican Bishop Justin Duckworth</a:t>
            </a:r>
          </a:p>
          <a:p>
            <a:r>
              <a:rPr lang="en-NZ" dirty="0" smtClean="0"/>
              <a:t>Presbyterian Moderator, Andrew Norton</a:t>
            </a:r>
          </a:p>
          <a:p>
            <a:r>
              <a:rPr lang="en-NZ" dirty="0" smtClean="0"/>
              <a:t>Methodist President, </a:t>
            </a:r>
            <a:r>
              <a:rPr lang="en-NZ" dirty="0" err="1" smtClean="0"/>
              <a:t>Tovia</a:t>
            </a:r>
            <a:r>
              <a:rPr lang="en-NZ" dirty="0" smtClean="0"/>
              <a:t> </a:t>
            </a:r>
            <a:r>
              <a:rPr lang="en-NZ" dirty="0" err="1" smtClean="0"/>
              <a:t>Aumua</a:t>
            </a:r>
            <a:endParaRPr lang="en-NZ" dirty="0" smtClean="0"/>
          </a:p>
          <a:p>
            <a:endParaRPr lang="en-NZ" dirty="0"/>
          </a:p>
          <a:p>
            <a:r>
              <a:rPr lang="en-NZ" dirty="0" smtClean="0"/>
              <a:t>Workshops – Andrew Norton, Lisa Wells, Marilyn Welch, Peter MacKenzie, Prince </a:t>
            </a:r>
            <a:r>
              <a:rPr lang="en-NZ" dirty="0" err="1" smtClean="0"/>
              <a:t>Devanandan</a:t>
            </a:r>
            <a:r>
              <a:rPr lang="en-NZ" dirty="0" smtClean="0"/>
              <a:t>, Robyn </a:t>
            </a:r>
            <a:r>
              <a:rPr lang="en-NZ" dirty="0" err="1" smtClean="0"/>
              <a:t>McPhail</a:t>
            </a:r>
            <a:r>
              <a:rPr lang="en-NZ" dirty="0" smtClean="0"/>
              <a:t>, Mary Petersen, Delwyn MacKenzie</a:t>
            </a:r>
            <a:endParaRPr lang="en-N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chefette.com/images/uploads/news/1295/upsize---carousel-banner_(old)__large.jpg"/>
          <p:cNvPicPr>
            <a:picLocks noChangeAspect="1" noChangeArrowheads="1"/>
          </p:cNvPicPr>
          <p:nvPr/>
        </p:nvPicPr>
        <p:blipFill>
          <a:blip r:embed="rId3" cstate="print"/>
          <a:srcRect/>
          <a:stretch>
            <a:fillRect/>
          </a:stretch>
        </p:blipFill>
        <p:spPr bwMode="auto">
          <a:xfrm>
            <a:off x="1043608" y="1268760"/>
            <a:ext cx="6972300" cy="39433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755576" y="404664"/>
          <a:ext cx="7704856" cy="5472608"/>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1619672" y="5949280"/>
            <a:ext cx="4608512" cy="461665"/>
          </a:xfrm>
          <a:prstGeom prst="rect">
            <a:avLst/>
          </a:prstGeom>
          <a:noFill/>
        </p:spPr>
        <p:txBody>
          <a:bodyPr wrap="square" rtlCol="0">
            <a:spAutoFit/>
          </a:bodyPr>
          <a:lstStyle/>
          <a:p>
            <a:pPr algn="ctr"/>
            <a:r>
              <a:rPr lang="en-NZ" sz="2400" dirty="0" smtClean="0"/>
              <a:t>RUGBY WORLD CUP PARTICIPANTS</a:t>
            </a:r>
            <a:endParaRPr lang="en-NZ"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descr="Image result for church clipart black and whi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NZ"/>
          </a:p>
        </p:txBody>
      </p:sp>
      <p:grpSp>
        <p:nvGrpSpPr>
          <p:cNvPr id="7" name="Group 6"/>
          <p:cNvGrpSpPr/>
          <p:nvPr/>
        </p:nvGrpSpPr>
        <p:grpSpPr>
          <a:xfrm>
            <a:off x="539552" y="692696"/>
            <a:ext cx="360040" cy="864096"/>
            <a:chOff x="611560" y="1844824"/>
            <a:chExt cx="648072" cy="1368152"/>
          </a:xfrm>
          <a:solidFill>
            <a:schemeClr val="tx1"/>
          </a:solidFill>
        </p:grpSpPr>
        <p:sp>
          <p:nvSpPr>
            <p:cNvPr id="4" name="Isosceles Triangle 3"/>
            <p:cNvSpPr/>
            <p:nvPr/>
          </p:nvSpPr>
          <p:spPr>
            <a:xfrm>
              <a:off x="611560" y="2132856"/>
              <a:ext cx="648072" cy="576064"/>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 name="Plus 4"/>
            <p:cNvSpPr/>
            <p:nvPr/>
          </p:nvSpPr>
          <p:spPr>
            <a:xfrm>
              <a:off x="827584" y="1844824"/>
              <a:ext cx="216024" cy="360040"/>
            </a:xfrm>
            <a:prstGeom prst="mathPlus">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 name="Rectangle 5"/>
            <p:cNvSpPr/>
            <p:nvPr/>
          </p:nvSpPr>
          <p:spPr>
            <a:xfrm>
              <a:off x="683568" y="2708920"/>
              <a:ext cx="504056" cy="50405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8" name="Group 7"/>
          <p:cNvGrpSpPr/>
          <p:nvPr/>
        </p:nvGrpSpPr>
        <p:grpSpPr>
          <a:xfrm>
            <a:off x="827584" y="1052736"/>
            <a:ext cx="423664" cy="855712"/>
            <a:chOff x="611560" y="1844824"/>
            <a:chExt cx="648072" cy="1368152"/>
          </a:xfrm>
          <a:solidFill>
            <a:schemeClr val="tx1"/>
          </a:solidFill>
        </p:grpSpPr>
        <p:sp>
          <p:nvSpPr>
            <p:cNvPr id="9" name="Isosceles Triangle 8"/>
            <p:cNvSpPr/>
            <p:nvPr/>
          </p:nvSpPr>
          <p:spPr>
            <a:xfrm>
              <a:off x="611560" y="2132856"/>
              <a:ext cx="648072" cy="576064"/>
            </a:xfrm>
            <a:prstGeom prst="triangl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0" name="Plus 9"/>
            <p:cNvSpPr/>
            <p:nvPr/>
          </p:nvSpPr>
          <p:spPr>
            <a:xfrm>
              <a:off x="827584" y="1844824"/>
              <a:ext cx="216024" cy="360040"/>
            </a:xfrm>
            <a:prstGeom prst="mathPlus">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1" name="Rectangle 10"/>
            <p:cNvSpPr/>
            <p:nvPr/>
          </p:nvSpPr>
          <p:spPr>
            <a:xfrm>
              <a:off x="683568" y="2708920"/>
              <a:ext cx="504056" cy="50405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12" name="Group 11"/>
          <p:cNvGrpSpPr/>
          <p:nvPr/>
        </p:nvGrpSpPr>
        <p:grpSpPr>
          <a:xfrm>
            <a:off x="467544" y="1844824"/>
            <a:ext cx="504056" cy="936104"/>
            <a:chOff x="611560" y="1844824"/>
            <a:chExt cx="648072" cy="1368152"/>
          </a:xfrm>
          <a:solidFill>
            <a:schemeClr val="tx1"/>
          </a:solidFill>
        </p:grpSpPr>
        <p:sp>
          <p:nvSpPr>
            <p:cNvPr id="13" name="Isosceles Triangle 12"/>
            <p:cNvSpPr/>
            <p:nvPr/>
          </p:nvSpPr>
          <p:spPr>
            <a:xfrm>
              <a:off x="611560" y="2132856"/>
              <a:ext cx="648072" cy="576064"/>
            </a:xfrm>
            <a:prstGeom prst="triangl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4" name="Plus 13"/>
            <p:cNvSpPr/>
            <p:nvPr/>
          </p:nvSpPr>
          <p:spPr>
            <a:xfrm>
              <a:off x="827584" y="1844824"/>
              <a:ext cx="216024" cy="360040"/>
            </a:xfrm>
            <a:prstGeom prst="mathPlus">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5" name="Rectangle 14"/>
            <p:cNvSpPr/>
            <p:nvPr/>
          </p:nvSpPr>
          <p:spPr>
            <a:xfrm>
              <a:off x="683568" y="2708920"/>
              <a:ext cx="504056" cy="50405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16" name="Group 15"/>
          <p:cNvGrpSpPr/>
          <p:nvPr/>
        </p:nvGrpSpPr>
        <p:grpSpPr>
          <a:xfrm>
            <a:off x="899592" y="2132856"/>
            <a:ext cx="576064" cy="1152128"/>
            <a:chOff x="611560" y="1844824"/>
            <a:chExt cx="648072" cy="1368152"/>
          </a:xfrm>
          <a:solidFill>
            <a:schemeClr val="tx1"/>
          </a:solidFill>
        </p:grpSpPr>
        <p:sp>
          <p:nvSpPr>
            <p:cNvPr id="17" name="Isosceles Triangle 16"/>
            <p:cNvSpPr/>
            <p:nvPr/>
          </p:nvSpPr>
          <p:spPr>
            <a:xfrm>
              <a:off x="611560" y="2132856"/>
              <a:ext cx="648072" cy="576064"/>
            </a:xfrm>
            <a:prstGeom prst="triangl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8" name="Plus 17"/>
            <p:cNvSpPr/>
            <p:nvPr/>
          </p:nvSpPr>
          <p:spPr>
            <a:xfrm>
              <a:off x="827584" y="1844824"/>
              <a:ext cx="216024" cy="360040"/>
            </a:xfrm>
            <a:prstGeom prst="mathPlus">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9" name="Rectangle 18"/>
            <p:cNvSpPr/>
            <p:nvPr/>
          </p:nvSpPr>
          <p:spPr>
            <a:xfrm>
              <a:off x="683568" y="2708920"/>
              <a:ext cx="504056" cy="50405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20" name="Group 19"/>
          <p:cNvGrpSpPr/>
          <p:nvPr/>
        </p:nvGrpSpPr>
        <p:grpSpPr>
          <a:xfrm>
            <a:off x="1403648" y="1412776"/>
            <a:ext cx="542528" cy="1262608"/>
            <a:chOff x="611560" y="1844824"/>
            <a:chExt cx="648072" cy="1368152"/>
          </a:xfrm>
          <a:solidFill>
            <a:schemeClr val="tx1"/>
          </a:solidFill>
        </p:grpSpPr>
        <p:sp>
          <p:nvSpPr>
            <p:cNvPr id="21" name="Isosceles Triangle 20"/>
            <p:cNvSpPr/>
            <p:nvPr/>
          </p:nvSpPr>
          <p:spPr>
            <a:xfrm>
              <a:off x="611560" y="2132856"/>
              <a:ext cx="648072" cy="576064"/>
            </a:xfrm>
            <a:prstGeom prst="triangl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2" name="Plus 21"/>
            <p:cNvSpPr/>
            <p:nvPr/>
          </p:nvSpPr>
          <p:spPr>
            <a:xfrm>
              <a:off x="827584" y="1844824"/>
              <a:ext cx="216024" cy="360040"/>
            </a:xfrm>
            <a:prstGeom prst="mathPlus">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3" name="Rectangle 22"/>
            <p:cNvSpPr/>
            <p:nvPr/>
          </p:nvSpPr>
          <p:spPr>
            <a:xfrm>
              <a:off x="683568" y="2708920"/>
              <a:ext cx="504056" cy="50405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24" name="Group 23"/>
          <p:cNvGrpSpPr/>
          <p:nvPr/>
        </p:nvGrpSpPr>
        <p:grpSpPr>
          <a:xfrm>
            <a:off x="1403648" y="3140968"/>
            <a:ext cx="648072" cy="1368152"/>
            <a:chOff x="611560" y="1844824"/>
            <a:chExt cx="648072" cy="1368152"/>
          </a:xfrm>
          <a:solidFill>
            <a:schemeClr val="tx1"/>
          </a:solidFill>
        </p:grpSpPr>
        <p:sp>
          <p:nvSpPr>
            <p:cNvPr id="25" name="Isosceles Triangle 24"/>
            <p:cNvSpPr/>
            <p:nvPr/>
          </p:nvSpPr>
          <p:spPr>
            <a:xfrm>
              <a:off x="611560" y="2132856"/>
              <a:ext cx="648072" cy="576064"/>
            </a:xfrm>
            <a:prstGeom prst="triangl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6" name="Plus 25"/>
            <p:cNvSpPr/>
            <p:nvPr/>
          </p:nvSpPr>
          <p:spPr>
            <a:xfrm>
              <a:off x="827584" y="1844824"/>
              <a:ext cx="216024" cy="360040"/>
            </a:xfrm>
            <a:prstGeom prst="mathPlus">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7" name="Rectangle 26"/>
            <p:cNvSpPr/>
            <p:nvPr/>
          </p:nvSpPr>
          <p:spPr>
            <a:xfrm>
              <a:off x="683568" y="2708920"/>
              <a:ext cx="504056" cy="50405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28" name="Group 27"/>
          <p:cNvGrpSpPr/>
          <p:nvPr/>
        </p:nvGrpSpPr>
        <p:grpSpPr>
          <a:xfrm>
            <a:off x="1907704" y="3429000"/>
            <a:ext cx="648072" cy="1368152"/>
            <a:chOff x="611560" y="1844824"/>
            <a:chExt cx="648072" cy="1368152"/>
          </a:xfrm>
          <a:solidFill>
            <a:schemeClr val="tx1"/>
          </a:solidFill>
        </p:grpSpPr>
        <p:sp>
          <p:nvSpPr>
            <p:cNvPr id="29" name="Isosceles Triangle 28"/>
            <p:cNvSpPr/>
            <p:nvPr/>
          </p:nvSpPr>
          <p:spPr>
            <a:xfrm>
              <a:off x="611560" y="2132856"/>
              <a:ext cx="648072" cy="576064"/>
            </a:xfrm>
            <a:prstGeom prst="triangl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0" name="Plus 29"/>
            <p:cNvSpPr/>
            <p:nvPr/>
          </p:nvSpPr>
          <p:spPr>
            <a:xfrm>
              <a:off x="827584" y="1844824"/>
              <a:ext cx="216024" cy="360040"/>
            </a:xfrm>
            <a:prstGeom prst="mathPlus">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1" name="Rectangle 30"/>
            <p:cNvSpPr/>
            <p:nvPr/>
          </p:nvSpPr>
          <p:spPr>
            <a:xfrm>
              <a:off x="683568" y="2708920"/>
              <a:ext cx="504056" cy="50405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32" name="Group 31"/>
          <p:cNvGrpSpPr/>
          <p:nvPr/>
        </p:nvGrpSpPr>
        <p:grpSpPr>
          <a:xfrm>
            <a:off x="2051720" y="2564904"/>
            <a:ext cx="648072" cy="1368152"/>
            <a:chOff x="611560" y="1844824"/>
            <a:chExt cx="648072" cy="1368152"/>
          </a:xfrm>
          <a:solidFill>
            <a:schemeClr val="tx1"/>
          </a:solidFill>
        </p:grpSpPr>
        <p:sp>
          <p:nvSpPr>
            <p:cNvPr id="33" name="Isosceles Triangle 32"/>
            <p:cNvSpPr/>
            <p:nvPr/>
          </p:nvSpPr>
          <p:spPr>
            <a:xfrm>
              <a:off x="611560" y="2132856"/>
              <a:ext cx="648072" cy="576064"/>
            </a:xfrm>
            <a:prstGeom prst="triangl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4" name="Plus 33"/>
            <p:cNvSpPr/>
            <p:nvPr/>
          </p:nvSpPr>
          <p:spPr>
            <a:xfrm>
              <a:off x="827584" y="1844824"/>
              <a:ext cx="216024" cy="360040"/>
            </a:xfrm>
            <a:prstGeom prst="mathPlus">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5" name="Rectangle 34"/>
            <p:cNvSpPr/>
            <p:nvPr/>
          </p:nvSpPr>
          <p:spPr>
            <a:xfrm>
              <a:off x="683568" y="2708920"/>
              <a:ext cx="504056" cy="50405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36" name="Group 35"/>
          <p:cNvGrpSpPr/>
          <p:nvPr/>
        </p:nvGrpSpPr>
        <p:grpSpPr>
          <a:xfrm>
            <a:off x="7236296" y="3429000"/>
            <a:ext cx="1229072" cy="1733128"/>
            <a:chOff x="611560" y="1844824"/>
            <a:chExt cx="648072" cy="1368152"/>
          </a:xfrm>
          <a:solidFill>
            <a:schemeClr val="tx1"/>
          </a:solidFill>
        </p:grpSpPr>
        <p:sp>
          <p:nvSpPr>
            <p:cNvPr id="37" name="Isosceles Triangle 36"/>
            <p:cNvSpPr/>
            <p:nvPr/>
          </p:nvSpPr>
          <p:spPr>
            <a:xfrm>
              <a:off x="611560" y="2132856"/>
              <a:ext cx="648072" cy="576064"/>
            </a:xfrm>
            <a:prstGeom prst="triangl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8" name="Plus 37"/>
            <p:cNvSpPr/>
            <p:nvPr/>
          </p:nvSpPr>
          <p:spPr>
            <a:xfrm>
              <a:off x="827584" y="1844824"/>
              <a:ext cx="216024" cy="360040"/>
            </a:xfrm>
            <a:prstGeom prst="mathPlus">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9" name="Rectangle 38"/>
            <p:cNvSpPr/>
            <p:nvPr/>
          </p:nvSpPr>
          <p:spPr>
            <a:xfrm>
              <a:off x="683568" y="2708920"/>
              <a:ext cx="504056" cy="50405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40" name="Group 39"/>
          <p:cNvGrpSpPr/>
          <p:nvPr/>
        </p:nvGrpSpPr>
        <p:grpSpPr>
          <a:xfrm>
            <a:off x="5364088" y="2708920"/>
            <a:ext cx="1008112" cy="1728192"/>
            <a:chOff x="611560" y="1844824"/>
            <a:chExt cx="648072" cy="1368152"/>
          </a:xfrm>
          <a:solidFill>
            <a:schemeClr val="tx1"/>
          </a:solidFill>
        </p:grpSpPr>
        <p:sp>
          <p:nvSpPr>
            <p:cNvPr id="41" name="Isosceles Triangle 40"/>
            <p:cNvSpPr/>
            <p:nvPr/>
          </p:nvSpPr>
          <p:spPr>
            <a:xfrm>
              <a:off x="611560" y="2132856"/>
              <a:ext cx="648072" cy="576064"/>
            </a:xfrm>
            <a:prstGeom prst="triangl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2" name="Plus 41"/>
            <p:cNvSpPr/>
            <p:nvPr/>
          </p:nvSpPr>
          <p:spPr>
            <a:xfrm>
              <a:off x="827584" y="1844824"/>
              <a:ext cx="216024" cy="360040"/>
            </a:xfrm>
            <a:prstGeom prst="mathPlus">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3" name="Rectangle 42"/>
            <p:cNvSpPr/>
            <p:nvPr/>
          </p:nvSpPr>
          <p:spPr>
            <a:xfrm>
              <a:off x="683568" y="2708920"/>
              <a:ext cx="504056" cy="50405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44" name="Group 43"/>
          <p:cNvGrpSpPr/>
          <p:nvPr/>
        </p:nvGrpSpPr>
        <p:grpSpPr>
          <a:xfrm>
            <a:off x="6444208" y="1772816"/>
            <a:ext cx="1284312" cy="1860376"/>
            <a:chOff x="611560" y="1844824"/>
            <a:chExt cx="648072" cy="1368152"/>
          </a:xfrm>
          <a:solidFill>
            <a:schemeClr val="tx1"/>
          </a:solidFill>
        </p:grpSpPr>
        <p:sp>
          <p:nvSpPr>
            <p:cNvPr id="45" name="Isosceles Triangle 44"/>
            <p:cNvSpPr/>
            <p:nvPr/>
          </p:nvSpPr>
          <p:spPr>
            <a:xfrm>
              <a:off x="611560" y="2132856"/>
              <a:ext cx="648072" cy="576064"/>
            </a:xfrm>
            <a:prstGeom prst="triangl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6" name="Plus 45"/>
            <p:cNvSpPr/>
            <p:nvPr/>
          </p:nvSpPr>
          <p:spPr>
            <a:xfrm>
              <a:off x="827584" y="1844824"/>
              <a:ext cx="216024" cy="360040"/>
            </a:xfrm>
            <a:prstGeom prst="mathPlus">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7" name="Rectangle 46"/>
            <p:cNvSpPr/>
            <p:nvPr/>
          </p:nvSpPr>
          <p:spPr>
            <a:xfrm>
              <a:off x="683568" y="2708920"/>
              <a:ext cx="504056" cy="50405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48" name="Group 47"/>
          <p:cNvGrpSpPr/>
          <p:nvPr/>
        </p:nvGrpSpPr>
        <p:grpSpPr>
          <a:xfrm>
            <a:off x="7020272" y="0"/>
            <a:ext cx="1800200" cy="2664296"/>
            <a:chOff x="611560" y="1844824"/>
            <a:chExt cx="648072" cy="1368152"/>
          </a:xfrm>
          <a:solidFill>
            <a:schemeClr val="tx1"/>
          </a:solidFill>
        </p:grpSpPr>
        <p:sp>
          <p:nvSpPr>
            <p:cNvPr id="49" name="Isosceles Triangle 48"/>
            <p:cNvSpPr/>
            <p:nvPr/>
          </p:nvSpPr>
          <p:spPr>
            <a:xfrm>
              <a:off x="611560" y="2132856"/>
              <a:ext cx="648072" cy="576064"/>
            </a:xfrm>
            <a:prstGeom prst="triangl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0" name="Plus 49"/>
            <p:cNvSpPr/>
            <p:nvPr/>
          </p:nvSpPr>
          <p:spPr>
            <a:xfrm>
              <a:off x="827584" y="1844824"/>
              <a:ext cx="216024" cy="360040"/>
            </a:xfrm>
            <a:prstGeom prst="mathPlus">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1" name="Rectangle 50"/>
            <p:cNvSpPr/>
            <p:nvPr/>
          </p:nvSpPr>
          <p:spPr>
            <a:xfrm>
              <a:off x="683568" y="2708920"/>
              <a:ext cx="504056" cy="50405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52" name="Group 51"/>
          <p:cNvGrpSpPr/>
          <p:nvPr/>
        </p:nvGrpSpPr>
        <p:grpSpPr>
          <a:xfrm>
            <a:off x="2843808" y="2924944"/>
            <a:ext cx="648072" cy="1368152"/>
            <a:chOff x="611560" y="1844824"/>
            <a:chExt cx="648072" cy="1368152"/>
          </a:xfrm>
          <a:solidFill>
            <a:schemeClr val="tx1"/>
          </a:solidFill>
        </p:grpSpPr>
        <p:sp>
          <p:nvSpPr>
            <p:cNvPr id="53" name="Isosceles Triangle 52"/>
            <p:cNvSpPr/>
            <p:nvPr/>
          </p:nvSpPr>
          <p:spPr>
            <a:xfrm>
              <a:off x="611560" y="2132856"/>
              <a:ext cx="648072" cy="576064"/>
            </a:xfrm>
            <a:prstGeom prst="triangl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4" name="Plus 53"/>
            <p:cNvSpPr/>
            <p:nvPr/>
          </p:nvSpPr>
          <p:spPr>
            <a:xfrm>
              <a:off x="827584" y="1844824"/>
              <a:ext cx="216024" cy="360040"/>
            </a:xfrm>
            <a:prstGeom prst="mathPlus">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5" name="Rectangle 54"/>
            <p:cNvSpPr/>
            <p:nvPr/>
          </p:nvSpPr>
          <p:spPr>
            <a:xfrm>
              <a:off x="683568" y="2708920"/>
              <a:ext cx="504056" cy="50405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56" name="Group 55"/>
          <p:cNvGrpSpPr/>
          <p:nvPr/>
        </p:nvGrpSpPr>
        <p:grpSpPr>
          <a:xfrm>
            <a:off x="3275856" y="2276872"/>
            <a:ext cx="648072" cy="1368152"/>
            <a:chOff x="611560" y="1844824"/>
            <a:chExt cx="648072" cy="1368152"/>
          </a:xfrm>
          <a:solidFill>
            <a:schemeClr val="tx1"/>
          </a:solidFill>
        </p:grpSpPr>
        <p:sp>
          <p:nvSpPr>
            <p:cNvPr id="57" name="Isosceles Triangle 56"/>
            <p:cNvSpPr/>
            <p:nvPr/>
          </p:nvSpPr>
          <p:spPr>
            <a:xfrm>
              <a:off x="611560" y="2132856"/>
              <a:ext cx="648072" cy="576064"/>
            </a:xfrm>
            <a:prstGeom prst="triangl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8" name="Plus 57"/>
            <p:cNvSpPr/>
            <p:nvPr/>
          </p:nvSpPr>
          <p:spPr>
            <a:xfrm>
              <a:off x="827584" y="1844824"/>
              <a:ext cx="216024" cy="360040"/>
            </a:xfrm>
            <a:prstGeom prst="mathPlus">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9" name="Rectangle 58"/>
            <p:cNvSpPr/>
            <p:nvPr/>
          </p:nvSpPr>
          <p:spPr>
            <a:xfrm>
              <a:off x="683568" y="2708920"/>
              <a:ext cx="504056" cy="50405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60" name="Group 59"/>
          <p:cNvGrpSpPr/>
          <p:nvPr/>
        </p:nvGrpSpPr>
        <p:grpSpPr>
          <a:xfrm>
            <a:off x="3779912" y="2636912"/>
            <a:ext cx="648072" cy="1368152"/>
            <a:chOff x="611560" y="1844824"/>
            <a:chExt cx="648072" cy="1368152"/>
          </a:xfrm>
          <a:solidFill>
            <a:schemeClr val="tx1"/>
          </a:solidFill>
        </p:grpSpPr>
        <p:sp>
          <p:nvSpPr>
            <p:cNvPr id="61" name="Isosceles Triangle 60"/>
            <p:cNvSpPr/>
            <p:nvPr/>
          </p:nvSpPr>
          <p:spPr>
            <a:xfrm>
              <a:off x="611560" y="2132856"/>
              <a:ext cx="648072" cy="576064"/>
            </a:xfrm>
            <a:prstGeom prst="triangl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2" name="Plus 61"/>
            <p:cNvSpPr/>
            <p:nvPr/>
          </p:nvSpPr>
          <p:spPr>
            <a:xfrm>
              <a:off x="827584" y="1844824"/>
              <a:ext cx="216024" cy="360040"/>
            </a:xfrm>
            <a:prstGeom prst="mathPlus">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3" name="Rectangle 62"/>
            <p:cNvSpPr/>
            <p:nvPr/>
          </p:nvSpPr>
          <p:spPr>
            <a:xfrm>
              <a:off x="683568" y="2708920"/>
              <a:ext cx="504056" cy="50405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64" name="Group 63"/>
          <p:cNvGrpSpPr/>
          <p:nvPr/>
        </p:nvGrpSpPr>
        <p:grpSpPr>
          <a:xfrm>
            <a:off x="4788024" y="2276872"/>
            <a:ext cx="864096" cy="1584176"/>
            <a:chOff x="611560" y="1844824"/>
            <a:chExt cx="648072" cy="1368152"/>
          </a:xfrm>
          <a:solidFill>
            <a:schemeClr val="tx1"/>
          </a:solidFill>
        </p:grpSpPr>
        <p:sp>
          <p:nvSpPr>
            <p:cNvPr id="65" name="Isosceles Triangle 64"/>
            <p:cNvSpPr/>
            <p:nvPr/>
          </p:nvSpPr>
          <p:spPr>
            <a:xfrm>
              <a:off x="611560" y="2132856"/>
              <a:ext cx="648072" cy="576064"/>
            </a:xfrm>
            <a:prstGeom prst="triangl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6" name="Plus 65"/>
            <p:cNvSpPr/>
            <p:nvPr/>
          </p:nvSpPr>
          <p:spPr>
            <a:xfrm>
              <a:off x="827584" y="1844824"/>
              <a:ext cx="216024" cy="360040"/>
            </a:xfrm>
            <a:prstGeom prst="mathPlus">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7" name="Rectangle 66"/>
            <p:cNvSpPr/>
            <p:nvPr/>
          </p:nvSpPr>
          <p:spPr>
            <a:xfrm>
              <a:off x="683568" y="2708920"/>
              <a:ext cx="504056" cy="50405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68" name="Group 67"/>
          <p:cNvGrpSpPr/>
          <p:nvPr/>
        </p:nvGrpSpPr>
        <p:grpSpPr>
          <a:xfrm>
            <a:off x="4283968" y="1556792"/>
            <a:ext cx="792088" cy="1584176"/>
            <a:chOff x="611560" y="1844824"/>
            <a:chExt cx="648072" cy="1368152"/>
          </a:xfrm>
          <a:solidFill>
            <a:schemeClr val="tx1"/>
          </a:solidFill>
        </p:grpSpPr>
        <p:sp>
          <p:nvSpPr>
            <p:cNvPr id="69" name="Isosceles Triangle 68"/>
            <p:cNvSpPr/>
            <p:nvPr/>
          </p:nvSpPr>
          <p:spPr>
            <a:xfrm>
              <a:off x="611560" y="2132856"/>
              <a:ext cx="648072" cy="576064"/>
            </a:xfrm>
            <a:prstGeom prst="triangl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0" name="Plus 69"/>
            <p:cNvSpPr/>
            <p:nvPr/>
          </p:nvSpPr>
          <p:spPr>
            <a:xfrm>
              <a:off x="827584" y="1844824"/>
              <a:ext cx="216024" cy="360040"/>
            </a:xfrm>
            <a:prstGeom prst="mathPlus">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1" name="Rectangle 70"/>
            <p:cNvSpPr/>
            <p:nvPr/>
          </p:nvSpPr>
          <p:spPr>
            <a:xfrm>
              <a:off x="683568" y="2708920"/>
              <a:ext cx="504056" cy="50405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72" name="Group 71"/>
          <p:cNvGrpSpPr/>
          <p:nvPr/>
        </p:nvGrpSpPr>
        <p:grpSpPr>
          <a:xfrm>
            <a:off x="2627784" y="1052736"/>
            <a:ext cx="648072" cy="1368152"/>
            <a:chOff x="611560" y="1844824"/>
            <a:chExt cx="648072" cy="1368152"/>
          </a:xfrm>
          <a:solidFill>
            <a:schemeClr val="tx1"/>
          </a:solidFill>
        </p:grpSpPr>
        <p:sp>
          <p:nvSpPr>
            <p:cNvPr id="73" name="Isosceles Triangle 72"/>
            <p:cNvSpPr/>
            <p:nvPr/>
          </p:nvSpPr>
          <p:spPr>
            <a:xfrm>
              <a:off x="611560" y="2132856"/>
              <a:ext cx="648072" cy="576064"/>
            </a:xfrm>
            <a:prstGeom prst="triangl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4" name="Plus 73"/>
            <p:cNvSpPr/>
            <p:nvPr/>
          </p:nvSpPr>
          <p:spPr>
            <a:xfrm>
              <a:off x="827584" y="1844824"/>
              <a:ext cx="216024" cy="360040"/>
            </a:xfrm>
            <a:prstGeom prst="mathPlus">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5" name="Rectangle 74"/>
            <p:cNvSpPr/>
            <p:nvPr/>
          </p:nvSpPr>
          <p:spPr>
            <a:xfrm>
              <a:off x="683568" y="2708920"/>
              <a:ext cx="504056" cy="50405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76" name="Group 75"/>
          <p:cNvGrpSpPr/>
          <p:nvPr/>
        </p:nvGrpSpPr>
        <p:grpSpPr>
          <a:xfrm>
            <a:off x="3203848" y="620688"/>
            <a:ext cx="648072" cy="1368152"/>
            <a:chOff x="611560" y="1844824"/>
            <a:chExt cx="648072" cy="1368152"/>
          </a:xfrm>
          <a:solidFill>
            <a:schemeClr val="tx1"/>
          </a:solidFill>
        </p:grpSpPr>
        <p:sp>
          <p:nvSpPr>
            <p:cNvPr id="77" name="Isosceles Triangle 76"/>
            <p:cNvSpPr/>
            <p:nvPr/>
          </p:nvSpPr>
          <p:spPr>
            <a:xfrm>
              <a:off x="611560" y="2132856"/>
              <a:ext cx="648072" cy="576064"/>
            </a:xfrm>
            <a:prstGeom prst="triangl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8" name="Plus 77"/>
            <p:cNvSpPr/>
            <p:nvPr/>
          </p:nvSpPr>
          <p:spPr>
            <a:xfrm>
              <a:off x="827584" y="1844824"/>
              <a:ext cx="216024" cy="360040"/>
            </a:xfrm>
            <a:prstGeom prst="mathPlus">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9" name="Rectangle 78"/>
            <p:cNvSpPr/>
            <p:nvPr/>
          </p:nvSpPr>
          <p:spPr>
            <a:xfrm>
              <a:off x="683568" y="2708920"/>
              <a:ext cx="504056" cy="50405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80" name="Group 79"/>
          <p:cNvGrpSpPr/>
          <p:nvPr/>
        </p:nvGrpSpPr>
        <p:grpSpPr>
          <a:xfrm>
            <a:off x="3707904" y="1052736"/>
            <a:ext cx="792088" cy="1512168"/>
            <a:chOff x="611560" y="1844824"/>
            <a:chExt cx="648072" cy="1368152"/>
          </a:xfrm>
          <a:solidFill>
            <a:schemeClr val="tx1"/>
          </a:solidFill>
        </p:grpSpPr>
        <p:sp>
          <p:nvSpPr>
            <p:cNvPr id="81" name="Isosceles Triangle 80"/>
            <p:cNvSpPr/>
            <p:nvPr/>
          </p:nvSpPr>
          <p:spPr>
            <a:xfrm>
              <a:off x="611560" y="2132856"/>
              <a:ext cx="648072" cy="576064"/>
            </a:xfrm>
            <a:prstGeom prst="triangl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82" name="Plus 81"/>
            <p:cNvSpPr/>
            <p:nvPr/>
          </p:nvSpPr>
          <p:spPr>
            <a:xfrm>
              <a:off x="827584" y="1844824"/>
              <a:ext cx="216024" cy="360040"/>
            </a:xfrm>
            <a:prstGeom prst="mathPlus">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83" name="Rectangle 82"/>
            <p:cNvSpPr/>
            <p:nvPr/>
          </p:nvSpPr>
          <p:spPr>
            <a:xfrm>
              <a:off x="683568" y="2708920"/>
              <a:ext cx="504056" cy="50405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691680" y="1052736"/>
            <a:ext cx="792088" cy="1512168"/>
            <a:chOff x="611560" y="1844824"/>
            <a:chExt cx="648072" cy="1368152"/>
          </a:xfrm>
          <a:solidFill>
            <a:schemeClr val="tx1"/>
          </a:solidFill>
        </p:grpSpPr>
        <p:sp>
          <p:nvSpPr>
            <p:cNvPr id="4" name="Isosceles Triangle 3"/>
            <p:cNvSpPr/>
            <p:nvPr/>
          </p:nvSpPr>
          <p:spPr>
            <a:xfrm>
              <a:off x="611560" y="2132856"/>
              <a:ext cx="648072" cy="576064"/>
            </a:xfrm>
            <a:prstGeom prst="triangl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 name="Plus 4"/>
            <p:cNvSpPr/>
            <p:nvPr/>
          </p:nvSpPr>
          <p:spPr>
            <a:xfrm>
              <a:off x="827584" y="1844824"/>
              <a:ext cx="216024" cy="360040"/>
            </a:xfrm>
            <a:prstGeom prst="mathPlus">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 name="Rectangle 5"/>
            <p:cNvSpPr/>
            <p:nvPr/>
          </p:nvSpPr>
          <p:spPr>
            <a:xfrm>
              <a:off x="683568" y="2708920"/>
              <a:ext cx="504056" cy="50405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sp>
        <p:nvSpPr>
          <p:cNvPr id="7" name="TextBox 6"/>
          <p:cNvSpPr txBox="1"/>
          <p:nvPr/>
        </p:nvSpPr>
        <p:spPr>
          <a:xfrm>
            <a:off x="1475656" y="2924944"/>
            <a:ext cx="2736304" cy="584775"/>
          </a:xfrm>
          <a:prstGeom prst="rect">
            <a:avLst/>
          </a:prstGeom>
          <a:noFill/>
        </p:spPr>
        <p:txBody>
          <a:bodyPr wrap="square" rtlCol="0">
            <a:spAutoFit/>
          </a:bodyPr>
          <a:lstStyle/>
          <a:p>
            <a:r>
              <a:rPr lang="en-NZ" sz="3200" dirty="0" smtClean="0"/>
              <a:t>UCANZ</a:t>
            </a:r>
            <a:endParaRPr lang="en-NZ"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3648" y="1268760"/>
            <a:ext cx="6120680" cy="3970318"/>
          </a:xfrm>
          <a:prstGeom prst="rect">
            <a:avLst/>
          </a:prstGeom>
          <a:noFill/>
          <a:ln w="38100">
            <a:solidFill>
              <a:schemeClr val="tx1"/>
            </a:solidFill>
            <a:prstDash val="dashDot"/>
          </a:ln>
        </p:spPr>
        <p:txBody>
          <a:bodyPr wrap="square" rtlCol="0">
            <a:spAutoFit/>
          </a:bodyPr>
          <a:lstStyle/>
          <a:p>
            <a:r>
              <a:rPr lang="en-NZ" sz="2800" b="1" dirty="0" smtClean="0"/>
              <a:t>    </a:t>
            </a:r>
          </a:p>
          <a:p>
            <a:r>
              <a:rPr lang="en-NZ" sz="2800" b="1" dirty="0" smtClean="0"/>
              <a:t>    Matthew 13:33</a:t>
            </a:r>
          </a:p>
          <a:p>
            <a:endParaRPr lang="en-NZ" sz="2800" b="1" dirty="0" smtClean="0"/>
          </a:p>
          <a:p>
            <a:r>
              <a:rPr lang="en-NZ" sz="2800" dirty="0" smtClean="0"/>
              <a:t>     Jesus told them still another parable:  </a:t>
            </a:r>
          </a:p>
          <a:p>
            <a:r>
              <a:rPr lang="en-NZ" sz="2800" dirty="0" smtClean="0"/>
              <a:t>     "The kingdom of heaven is like yeast </a:t>
            </a:r>
          </a:p>
          <a:p>
            <a:r>
              <a:rPr lang="en-NZ" sz="2800" dirty="0" smtClean="0"/>
              <a:t>     that a woman took and mixed into </a:t>
            </a:r>
          </a:p>
          <a:p>
            <a:r>
              <a:rPr lang="en-NZ" sz="2800" dirty="0" smtClean="0"/>
              <a:t>     about sixty pounds of flour until it </a:t>
            </a:r>
          </a:p>
          <a:p>
            <a:r>
              <a:rPr lang="en-NZ" sz="2800" dirty="0" smtClean="0"/>
              <a:t>     worked all through the dough.“</a:t>
            </a:r>
          </a:p>
          <a:p>
            <a:endParaRPr lang="en-NZ"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259632" y="980728"/>
          <a:ext cx="6720408" cy="4840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622</TotalTime>
  <Words>1501</Words>
  <Application>Microsoft Office PowerPoint</Application>
  <PresentationFormat>On-screen Show (4:3)</PresentationFormat>
  <Paragraphs>84</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48</cp:revision>
  <dcterms:created xsi:type="dcterms:W3CDTF">2015-09-28T23:12:55Z</dcterms:created>
  <dcterms:modified xsi:type="dcterms:W3CDTF">2015-10-19T20:39:12Z</dcterms:modified>
</cp:coreProperties>
</file>