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7" r:id="rId4"/>
    <p:sldId id="271" r:id="rId5"/>
    <p:sldId id="256" r:id="rId6"/>
    <p:sldId id="272" r:id="rId7"/>
    <p:sldId id="273" r:id="rId8"/>
    <p:sldId id="274" r:id="rId9"/>
    <p:sldId id="259" r:id="rId10"/>
    <p:sldId id="262" r:id="rId11"/>
    <p:sldId id="263" r:id="rId12"/>
    <p:sldId id="264" r:id="rId13"/>
    <p:sldId id="265" r:id="rId14"/>
    <p:sldId id="275" r:id="rId15"/>
    <p:sldId id="276" r:id="rId16"/>
    <p:sldId id="277" r:id="rId17"/>
    <p:sldId id="278" r:id="rId18"/>
    <p:sldId id="268" r:id="rId19"/>
    <p:sldId id="266" r:id="rId20"/>
    <p:sldId id="279" r:id="rId21"/>
    <p:sldId id="269" r:id="rId22"/>
    <p:sldId id="280" r:id="rId23"/>
    <p:sldId id="281" r:id="rId24"/>
    <p:sldId id="282" r:id="rId25"/>
    <p:sldId id="283" r:id="rId26"/>
    <p:sldId id="284" r:id="rId27"/>
    <p:sldId id="285" r:id="rId28"/>
    <p:sldId id="270" r:id="rId29"/>
    <p:sldId id="287" r:id="rId30"/>
    <p:sldId id="286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29" autoAdjust="0"/>
  </p:normalViewPr>
  <p:slideViewPr>
    <p:cSldViewPr>
      <p:cViewPr varScale="1">
        <p:scale>
          <a:sx n="66" d="100"/>
          <a:sy n="66" d="100"/>
        </p:scale>
        <p:origin x="-96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DD78-A63C-48E8-B9DE-AB2E99DA6FBA}" type="datetimeFigureOut">
              <a:rPr lang="en-NZ" smtClean="0"/>
              <a:pPr/>
              <a:t>20/10/2015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CC89-D528-424D-9A0C-B68E68DD5249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DD78-A63C-48E8-B9DE-AB2E99DA6FBA}" type="datetimeFigureOut">
              <a:rPr lang="en-NZ" smtClean="0"/>
              <a:pPr/>
              <a:t>20/10/2015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CC89-D528-424D-9A0C-B68E68DD5249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DD78-A63C-48E8-B9DE-AB2E99DA6FBA}" type="datetimeFigureOut">
              <a:rPr lang="en-NZ" smtClean="0"/>
              <a:pPr/>
              <a:t>20/10/2015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CC89-D528-424D-9A0C-B68E68DD5249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DD78-A63C-48E8-B9DE-AB2E99DA6FBA}" type="datetimeFigureOut">
              <a:rPr lang="en-NZ" smtClean="0"/>
              <a:pPr/>
              <a:t>20/10/2015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CC89-D528-424D-9A0C-B68E68DD5249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DD78-A63C-48E8-B9DE-AB2E99DA6FBA}" type="datetimeFigureOut">
              <a:rPr lang="en-NZ" smtClean="0"/>
              <a:pPr/>
              <a:t>20/10/2015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CC89-D528-424D-9A0C-B68E68DD5249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DD78-A63C-48E8-B9DE-AB2E99DA6FBA}" type="datetimeFigureOut">
              <a:rPr lang="en-NZ" smtClean="0"/>
              <a:pPr/>
              <a:t>20/10/2015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CC89-D528-424D-9A0C-B68E68DD5249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DD78-A63C-48E8-B9DE-AB2E99DA6FBA}" type="datetimeFigureOut">
              <a:rPr lang="en-NZ" smtClean="0"/>
              <a:pPr/>
              <a:t>20/10/2015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CC89-D528-424D-9A0C-B68E68DD5249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DD78-A63C-48E8-B9DE-AB2E99DA6FBA}" type="datetimeFigureOut">
              <a:rPr lang="en-NZ" smtClean="0"/>
              <a:pPr/>
              <a:t>20/10/2015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CC89-D528-424D-9A0C-B68E68DD5249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DD78-A63C-48E8-B9DE-AB2E99DA6FBA}" type="datetimeFigureOut">
              <a:rPr lang="en-NZ" smtClean="0"/>
              <a:pPr/>
              <a:t>20/10/2015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CC89-D528-424D-9A0C-B68E68DD5249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DD78-A63C-48E8-B9DE-AB2E99DA6FBA}" type="datetimeFigureOut">
              <a:rPr lang="en-NZ" smtClean="0"/>
              <a:pPr/>
              <a:t>20/10/2015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CC89-D528-424D-9A0C-B68E68DD5249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DD78-A63C-48E8-B9DE-AB2E99DA6FBA}" type="datetimeFigureOut">
              <a:rPr lang="en-NZ" smtClean="0"/>
              <a:pPr/>
              <a:t>20/10/2015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CC89-D528-424D-9A0C-B68E68DD5249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9DD78-A63C-48E8-B9DE-AB2E99DA6FBA}" type="datetimeFigureOut">
              <a:rPr lang="en-NZ" smtClean="0"/>
              <a:pPr/>
              <a:t>20/10/2015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8CC89-D528-424D-9A0C-B68E68DD5249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31100" t="21020" r="5113" b="9681"/>
          <a:stretch>
            <a:fillRect/>
          </a:stretch>
        </p:blipFill>
        <p:spPr bwMode="auto">
          <a:xfrm>
            <a:off x="323527" y="404664"/>
            <a:ext cx="8377803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eople.wku.edu/darlene.applegate/oldworld/webnotes/3neareast/images/ziggurat%20ur%20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675687" cy="329563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4725144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 smtClean="0"/>
              <a:t>Ziggurat  in  Ur</a:t>
            </a:r>
            <a:endParaRPr lang="en-NZ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Copyright (c) 2001 - Andrew Bayuk, All Rights Reserv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76672"/>
            <a:ext cx="5616624" cy="501798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71800" y="5589240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/>
              <a:t>The Sphinx</a:t>
            </a:r>
            <a:endParaRPr lang="en-NZ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allegypthotelsguide.com/holidays-in-egypt/tour18/cheops-pyrami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7"/>
            <a:ext cx="6912768" cy="51792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587727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/>
              <a:t>One of the Pyramids of Giza</a:t>
            </a:r>
            <a:endParaRPr lang="en-NZ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rachelstomb.org/b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7200797" cy="50405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5733256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/>
              <a:t>Rachel’s Tomb, near Bethlehem</a:t>
            </a:r>
            <a:endParaRPr lang="en-NZ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2924944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dirty="0" smtClean="0"/>
              <a:t>1000 BC</a:t>
            </a:r>
            <a:endParaRPr lang="en-NZ" sz="4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2.bp.blogspot.com/-OeSWN4UE87w/Tz1iexrR9_I/AAAAAAAAA80/84g66IGb0yY/s1600/Solomon+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76672"/>
            <a:ext cx="3371850" cy="572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70facets.org/messages/print/ThePlayers/Slide1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6974890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media-2.web.britannica.com/eb-media/11/85211-004-8D0293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7363072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ocialmediaweek.org/wp-content/blogs.dir/1/files/2015/07/JuliusCaes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692696"/>
            <a:ext cx="7410821" cy="41044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15816" y="508518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 smtClean="0"/>
              <a:t>Alexander the Great</a:t>
            </a:r>
            <a:endParaRPr lang="en-N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bible-history.com/maps/map_alexander_emp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7102157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37400" t="31100" r="6688" b="10941"/>
          <a:stretch>
            <a:fillRect/>
          </a:stretch>
        </p:blipFill>
        <p:spPr bwMode="auto">
          <a:xfrm>
            <a:off x="395536" y="548680"/>
            <a:ext cx="8335709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crystalinks.com/augustus_stat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76672"/>
            <a:ext cx="3312368" cy="49685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39752" y="573325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 smtClean="0"/>
              <a:t>Julius Caesar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bible.ca/maps/maps-roman-empire-peak-116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548680"/>
            <a:ext cx="8067033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/>
          <a:lstStyle/>
          <a:p>
            <a:r>
              <a:rPr lang="en-NZ" dirty="0" smtClean="0"/>
              <a:t>0</a:t>
            </a:r>
            <a:endParaRPr lang="en-N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c2.staticflickr.com/4/3198/2827544596_274c4dce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48680"/>
            <a:ext cx="3781425" cy="4762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79712" y="580526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 smtClean="0"/>
              <a:t>Emperor Constantine (York)</a:t>
            </a:r>
            <a:endParaRPr lang="en-N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40152" y="62373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bg1"/>
                </a:solidFill>
              </a:rPr>
              <a:t>Dark Ages</a:t>
            </a:r>
            <a:endParaRPr lang="en-N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/>
          <a:lstStyle/>
          <a:p>
            <a:r>
              <a:rPr lang="en-NZ" dirty="0" smtClean="0"/>
              <a:t>1000 AD</a:t>
            </a:r>
            <a:endParaRPr lang="en-N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Image result for crusaders rugb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37892" name="AutoShape 4" descr="Image result for crusaders rugb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37894" name="Picture 6" descr="http://www.superxv.com/uploadedbigimages/Kieran_Read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7283095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ttp://www.eyeofthetiber.com/wp-content/uploads/2013/12/Crusad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7294315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Wa2thGfgc4Q/T1UnAXVQ3sI/AAAAAAAAC04/A4LlTMZB2Ho/s1600/1589_TotiusOrbisdeJode_l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7080117" cy="49472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79712" y="558924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 smtClean="0"/>
              <a:t>Map from around 1600</a:t>
            </a:r>
            <a:endParaRPr lang="en-N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umich.edu/~turkish/images/map-flag/ott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836712"/>
            <a:ext cx="6824667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8738" t="28180" r="32800" b="24800"/>
          <a:stretch>
            <a:fillRect/>
          </a:stretch>
        </p:blipFill>
        <p:spPr bwMode="auto">
          <a:xfrm>
            <a:off x="755576" y="404664"/>
            <a:ext cx="7704856" cy="588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britishempire.co.uk/images2/pinkbitstra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583039" cy="41249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27784" y="551723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 smtClean="0"/>
              <a:t>The Pink Tide – the British Empire</a:t>
            </a:r>
            <a:endParaRPr lang="en-N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1100" t="21020" r="5113" b="9681"/>
          <a:stretch>
            <a:fillRect/>
          </a:stretch>
        </p:blipFill>
        <p:spPr bwMode="auto">
          <a:xfrm>
            <a:off x="323527" y="404664"/>
            <a:ext cx="8377803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/>
          <a:lstStyle/>
          <a:p>
            <a:r>
              <a:rPr lang="en-NZ" dirty="0" smtClean="0"/>
              <a:t>6000 BC</a:t>
            </a:r>
            <a:endParaRPr lang="en-N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rdowling.com/images/603fertilecrescent_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45260" cy="57999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/>
          <a:lstStyle/>
          <a:p>
            <a:r>
              <a:rPr lang="en-NZ" dirty="0" smtClean="0"/>
              <a:t>4000 BC</a:t>
            </a:r>
            <a:endParaRPr lang="en-N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upload.wikimedia.org/wikipedia/commons/thumb/6/6d/Anubis_standing.svg/2000px-Anubis_standing.svg.png"/>
          <p:cNvPicPr preferRelativeResize="0"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7544" y="2492896"/>
            <a:ext cx="1310459" cy="2808312"/>
          </a:xfrm>
          <a:prstGeom prst="rect">
            <a:avLst/>
          </a:prstGeom>
          <a:noFill/>
        </p:spPr>
      </p:pic>
      <p:pic>
        <p:nvPicPr>
          <p:cNvPr id="1028" name="Picture 4" descr="https://upload.wikimedia.org/wikipedia/commons/thumb/f/f9/Sun_god_Ra.svg/2000px-Sun_god_Ra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76672"/>
            <a:ext cx="1273576" cy="2656680"/>
          </a:xfrm>
          <a:prstGeom prst="rect">
            <a:avLst/>
          </a:prstGeom>
          <a:noFill/>
        </p:spPr>
      </p:pic>
      <p:pic>
        <p:nvPicPr>
          <p:cNvPr id="1030" name="Picture 6" descr="http://www.mesopotamia.co.uk/gods/explore/images/marduk_p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548680"/>
            <a:ext cx="1884388" cy="3305944"/>
          </a:xfrm>
          <a:prstGeom prst="rect">
            <a:avLst/>
          </a:prstGeom>
          <a:noFill/>
        </p:spPr>
      </p:pic>
      <p:pic>
        <p:nvPicPr>
          <p:cNvPr id="1032" name="Picture 8" descr="http://www.mesopotamia.co.uk/gods/explore/images/ashur_p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1052736"/>
            <a:ext cx="1400175" cy="381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1560" y="558924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Anubis		Ra		</a:t>
            </a:r>
            <a:r>
              <a:rPr lang="en-NZ" dirty="0" err="1" smtClean="0"/>
              <a:t>Marduk</a:t>
            </a:r>
            <a:r>
              <a:rPr lang="en-NZ" dirty="0" smtClean="0"/>
              <a:t>			</a:t>
            </a:r>
            <a:r>
              <a:rPr lang="en-NZ" dirty="0" err="1" smtClean="0"/>
              <a:t>Ashur</a:t>
            </a:r>
            <a:endParaRPr lang="en-N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229600" cy="1143000"/>
          </a:xfrm>
        </p:spPr>
        <p:txBody>
          <a:bodyPr/>
          <a:lstStyle/>
          <a:p>
            <a:r>
              <a:rPr lang="en-NZ" dirty="0" smtClean="0"/>
              <a:t>2000 BC</a:t>
            </a:r>
            <a:endParaRPr lang="en-N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new.netours.com/images/stories/dating/land_bridge/08112002145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7867538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51</Words>
  <Application>Microsoft Office PowerPoint</Application>
  <PresentationFormat>On-screen Show (4:3)</PresentationFormat>
  <Paragraphs>17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6000 BC</vt:lpstr>
      <vt:lpstr>Slide 5</vt:lpstr>
      <vt:lpstr>4000 BC</vt:lpstr>
      <vt:lpstr>Slide 7</vt:lpstr>
      <vt:lpstr>2000 BC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0</vt:lpstr>
      <vt:lpstr>Slide 23</vt:lpstr>
      <vt:lpstr>Slide 24</vt:lpstr>
      <vt:lpstr>1000 AD</vt:lpstr>
      <vt:lpstr>Slide 26</vt:lpstr>
      <vt:lpstr>Slide 27</vt:lpstr>
      <vt:lpstr>Slide 28</vt:lpstr>
      <vt:lpstr>Slide 29</vt:lpstr>
      <vt:lpstr>Slide 30</vt:lpstr>
      <vt:lpstr>Slide 31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65</cp:revision>
  <dcterms:created xsi:type="dcterms:W3CDTF">2015-09-21T21:48:43Z</dcterms:created>
  <dcterms:modified xsi:type="dcterms:W3CDTF">2015-10-19T20:40:48Z</dcterms:modified>
</cp:coreProperties>
</file>